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6"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6858000" cx="12192000"/>
  <p:notesSz cx="6858000" cy="9144000"/>
  <p:embeddedFontLst>
    <p:embeddedFont>
      <p:font typeface="Roboto Slab"/>
      <p:regular r:id="rId40"/>
      <p:bold r:id="rId41"/>
    </p:embeddedFont>
    <p:embeddedFont>
      <p:font typeface="Economica"/>
      <p:regular r:id="rId42"/>
      <p:bold r:id="rId43"/>
      <p:italic r:id="rId44"/>
      <p:boldItalic r:id="rId45"/>
    </p:embeddedFont>
    <p:embeddedFont>
      <p:font typeface="Nixie On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hva0vLcJie3B6HrgEKljkkD00Z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D4C5A5-1BB3-44F0-9634-CF804EECE2B0}">
  <a:tblStyle styleId="{64D4C5A5-1BB3-44F0-9634-CF804EECE2B0}"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AEFF2"/>
          </a:solidFill>
        </a:fill>
      </a:tcStyle>
    </a:wholeTbl>
    <a:band1H>
      <a:tcTxStyle/>
      <a:tcStyle>
        <a:fill>
          <a:solidFill>
            <a:srgbClr val="D3DDE3"/>
          </a:solidFill>
        </a:fill>
      </a:tcStyle>
    </a:band1H>
    <a:band2H>
      <a:tcTxStyle/>
    </a:band2H>
    <a:band1V>
      <a:tcTxStyle/>
      <a:tcStyle>
        <a:fill>
          <a:solidFill>
            <a:srgbClr val="D3DDE3"/>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Slab-regular.fntdata"/><Relationship Id="rId20" Type="http://schemas.openxmlformats.org/officeDocument/2006/relationships/slide" Target="slides/slide13.xml"/><Relationship Id="rId42" Type="http://schemas.openxmlformats.org/officeDocument/2006/relationships/font" Target="fonts/Economica-regular.fntdata"/><Relationship Id="rId41" Type="http://schemas.openxmlformats.org/officeDocument/2006/relationships/font" Target="fonts/RobotoSlab-bold.fntdata"/><Relationship Id="rId22" Type="http://schemas.openxmlformats.org/officeDocument/2006/relationships/slide" Target="slides/slide15.xml"/><Relationship Id="rId44" Type="http://schemas.openxmlformats.org/officeDocument/2006/relationships/font" Target="fonts/Economica-italic.fntdata"/><Relationship Id="rId21" Type="http://schemas.openxmlformats.org/officeDocument/2006/relationships/slide" Target="slides/slide14.xml"/><Relationship Id="rId43" Type="http://schemas.openxmlformats.org/officeDocument/2006/relationships/font" Target="fonts/Economica-bold.fntdata"/><Relationship Id="rId24" Type="http://schemas.openxmlformats.org/officeDocument/2006/relationships/slide" Target="slides/slide17.xml"/><Relationship Id="rId46" Type="http://schemas.openxmlformats.org/officeDocument/2006/relationships/font" Target="fonts/NixieOne-regular.fntdata"/><Relationship Id="rId23" Type="http://schemas.openxmlformats.org/officeDocument/2006/relationships/slide" Target="slides/slide16.xml"/><Relationship Id="rId45" Type="http://schemas.openxmlformats.org/officeDocument/2006/relationships/font" Target="fonts/Economica-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customschemas.google.com/relationships/presentationmetadata" Target="meta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13" name="Shape 13"/>
        <p:cNvGrpSpPr/>
        <p:nvPr/>
      </p:nvGrpSpPr>
      <p:grpSpPr>
        <a:xfrm>
          <a:off x="0" y="0"/>
          <a:ext cx="0" cy="0"/>
          <a:chOff x="0" y="0"/>
          <a:chExt cx="0" cy="0"/>
        </a:xfrm>
      </p:grpSpPr>
      <p:sp>
        <p:nvSpPr>
          <p:cNvPr id="14" name="Google Shape;14;p34"/>
          <p:cNvSpPr/>
          <p:nvPr/>
        </p:nvSpPr>
        <p:spPr>
          <a:xfrm>
            <a:off x="0" y="5718000"/>
            <a:ext cx="12192000" cy="330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 name="Google Shape;15;p34"/>
          <p:cNvSpPr/>
          <p:nvPr/>
        </p:nvSpPr>
        <p:spPr>
          <a:xfrm>
            <a:off x="0" y="0"/>
            <a:ext cx="12192000" cy="707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rgbClr val="114454"/>
              </a:solidFill>
              <a:latin typeface="Arial"/>
              <a:ea typeface="Arial"/>
              <a:cs typeface="Arial"/>
              <a:sym typeface="Arial"/>
            </a:endParaRPr>
          </a:p>
        </p:txBody>
      </p:sp>
      <p:sp>
        <p:nvSpPr>
          <p:cNvPr id="16" name="Google Shape;16;p34"/>
          <p:cNvSpPr/>
          <p:nvPr/>
        </p:nvSpPr>
        <p:spPr>
          <a:xfrm>
            <a:off x="0" y="5991473"/>
            <a:ext cx="12192000" cy="1576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 name="Google Shape;17;p34"/>
          <p:cNvSpPr/>
          <p:nvPr/>
        </p:nvSpPr>
        <p:spPr>
          <a:xfrm>
            <a:off x="0" y="6112100"/>
            <a:ext cx="12192000" cy="746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 name="Google Shape;18;p34"/>
          <p:cNvSpPr txBox="1"/>
          <p:nvPr>
            <p:ph type="ctrTitle"/>
          </p:nvPr>
        </p:nvSpPr>
        <p:spPr>
          <a:xfrm>
            <a:off x="914400" y="3468567"/>
            <a:ext cx="7747200" cy="1546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ctr">
              <a:lnSpc>
                <a:spcPct val="100000"/>
              </a:lnSpc>
              <a:spcBef>
                <a:spcPts val="0"/>
              </a:spcBef>
              <a:spcAft>
                <a:spcPts val="0"/>
              </a:spcAft>
              <a:buClr>
                <a:schemeClr val="lt1"/>
              </a:buClr>
              <a:buSzPts val="6000"/>
              <a:buNone/>
              <a:defRPr sz="8000">
                <a:solidFill>
                  <a:schemeClr val="lt1"/>
                </a:solidFill>
              </a:defRPr>
            </a:lvl2pPr>
            <a:lvl3pPr lvl="2" algn="ctr">
              <a:lnSpc>
                <a:spcPct val="100000"/>
              </a:lnSpc>
              <a:spcBef>
                <a:spcPts val="0"/>
              </a:spcBef>
              <a:spcAft>
                <a:spcPts val="0"/>
              </a:spcAft>
              <a:buClr>
                <a:schemeClr val="lt1"/>
              </a:buClr>
              <a:buSzPts val="6000"/>
              <a:buNone/>
              <a:defRPr sz="8000">
                <a:solidFill>
                  <a:schemeClr val="lt1"/>
                </a:solidFill>
              </a:defRPr>
            </a:lvl3pPr>
            <a:lvl4pPr lvl="3" algn="ctr">
              <a:lnSpc>
                <a:spcPct val="100000"/>
              </a:lnSpc>
              <a:spcBef>
                <a:spcPts val="0"/>
              </a:spcBef>
              <a:spcAft>
                <a:spcPts val="0"/>
              </a:spcAft>
              <a:buClr>
                <a:schemeClr val="lt1"/>
              </a:buClr>
              <a:buSzPts val="6000"/>
              <a:buNone/>
              <a:defRPr sz="8000">
                <a:solidFill>
                  <a:schemeClr val="lt1"/>
                </a:solidFill>
              </a:defRPr>
            </a:lvl4pPr>
            <a:lvl5pPr lvl="4" algn="ctr">
              <a:lnSpc>
                <a:spcPct val="100000"/>
              </a:lnSpc>
              <a:spcBef>
                <a:spcPts val="0"/>
              </a:spcBef>
              <a:spcAft>
                <a:spcPts val="0"/>
              </a:spcAft>
              <a:buClr>
                <a:schemeClr val="lt1"/>
              </a:buClr>
              <a:buSzPts val="6000"/>
              <a:buNone/>
              <a:defRPr sz="8000">
                <a:solidFill>
                  <a:schemeClr val="lt1"/>
                </a:solidFill>
              </a:defRPr>
            </a:lvl5pPr>
            <a:lvl6pPr lvl="5" algn="ctr">
              <a:lnSpc>
                <a:spcPct val="100000"/>
              </a:lnSpc>
              <a:spcBef>
                <a:spcPts val="0"/>
              </a:spcBef>
              <a:spcAft>
                <a:spcPts val="0"/>
              </a:spcAft>
              <a:buClr>
                <a:schemeClr val="lt1"/>
              </a:buClr>
              <a:buSzPts val="6000"/>
              <a:buNone/>
              <a:defRPr sz="8000">
                <a:solidFill>
                  <a:schemeClr val="lt1"/>
                </a:solidFill>
              </a:defRPr>
            </a:lvl6pPr>
            <a:lvl7pPr lvl="6" algn="ctr">
              <a:lnSpc>
                <a:spcPct val="100000"/>
              </a:lnSpc>
              <a:spcBef>
                <a:spcPts val="0"/>
              </a:spcBef>
              <a:spcAft>
                <a:spcPts val="0"/>
              </a:spcAft>
              <a:buClr>
                <a:schemeClr val="lt1"/>
              </a:buClr>
              <a:buSzPts val="6000"/>
              <a:buNone/>
              <a:defRPr sz="8000">
                <a:solidFill>
                  <a:schemeClr val="lt1"/>
                </a:solidFill>
              </a:defRPr>
            </a:lvl7pPr>
            <a:lvl8pPr lvl="7" algn="ctr">
              <a:lnSpc>
                <a:spcPct val="100000"/>
              </a:lnSpc>
              <a:spcBef>
                <a:spcPts val="0"/>
              </a:spcBef>
              <a:spcAft>
                <a:spcPts val="0"/>
              </a:spcAft>
              <a:buClr>
                <a:schemeClr val="lt1"/>
              </a:buClr>
              <a:buSzPts val="6000"/>
              <a:buNone/>
              <a:defRPr sz="8000">
                <a:solidFill>
                  <a:schemeClr val="lt1"/>
                </a:solidFill>
              </a:defRPr>
            </a:lvl8pPr>
            <a:lvl9pPr lvl="8" algn="ctr">
              <a:lnSpc>
                <a:spcPct val="100000"/>
              </a:lnSpc>
              <a:spcBef>
                <a:spcPts val="0"/>
              </a:spcBef>
              <a:spcAft>
                <a:spcPts val="0"/>
              </a:spcAft>
              <a:buClr>
                <a:schemeClr val="lt1"/>
              </a:buClr>
              <a:buSzPts val="6000"/>
              <a:buNone/>
              <a:defRPr sz="80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3" name="Shape 83"/>
        <p:cNvGrpSpPr/>
        <p:nvPr/>
      </p:nvGrpSpPr>
      <p:grpSpPr>
        <a:xfrm>
          <a:off x="0" y="0"/>
          <a:ext cx="0" cy="0"/>
          <a:chOff x="0" y="0"/>
          <a:chExt cx="0" cy="0"/>
        </a:xfrm>
      </p:grpSpPr>
      <p:sp>
        <p:nvSpPr>
          <p:cNvPr id="84" name="Google Shape;8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5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5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2" name="Google Shape;92;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5" name="Shape 95"/>
        <p:cNvGrpSpPr/>
        <p:nvPr/>
      </p:nvGrpSpPr>
      <p:grpSpPr>
        <a:xfrm>
          <a:off x="0" y="0"/>
          <a:ext cx="0" cy="0"/>
          <a:chOff x="0" y="0"/>
          <a:chExt cx="0" cy="0"/>
        </a:xfrm>
      </p:grpSpPr>
      <p:sp>
        <p:nvSpPr>
          <p:cNvPr id="96" name="Google Shape;9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5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5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2" name="Shape 102"/>
        <p:cNvGrpSpPr/>
        <p:nvPr/>
      </p:nvGrpSpPr>
      <p:grpSpPr>
        <a:xfrm>
          <a:off x="0" y="0"/>
          <a:ext cx="0" cy="0"/>
          <a:chOff x="0" y="0"/>
          <a:chExt cx="0" cy="0"/>
        </a:xfrm>
      </p:grpSpPr>
      <p:sp>
        <p:nvSpPr>
          <p:cNvPr id="103" name="Google Shape;103;p5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 name="Google Shape;105;p5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5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7" name="Google Shape;107;p5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6" name="Shape 116"/>
        <p:cNvGrpSpPr/>
        <p:nvPr/>
      </p:nvGrpSpPr>
      <p:grpSpPr>
        <a:xfrm>
          <a:off x="0" y="0"/>
          <a:ext cx="0" cy="0"/>
          <a:chOff x="0" y="0"/>
          <a:chExt cx="0" cy="0"/>
        </a:xfrm>
      </p:grpSpPr>
      <p:sp>
        <p:nvSpPr>
          <p:cNvPr id="117" name="Google Shape;117;p6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6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9" name="Google Shape;119;p6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0" name="Google Shape;120;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3" name="Shape 123"/>
        <p:cNvGrpSpPr/>
        <p:nvPr/>
      </p:nvGrpSpPr>
      <p:grpSpPr>
        <a:xfrm>
          <a:off x="0" y="0"/>
          <a:ext cx="0" cy="0"/>
          <a:chOff x="0" y="0"/>
          <a:chExt cx="0" cy="0"/>
        </a:xfrm>
      </p:grpSpPr>
      <p:sp>
        <p:nvSpPr>
          <p:cNvPr id="124" name="Google Shape;124;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62"/>
          <p:cNvSpPr/>
          <p:nvPr>
            <p:ph idx="2" type="pic"/>
          </p:nvPr>
        </p:nvSpPr>
        <p:spPr>
          <a:xfrm>
            <a:off x="5183188" y="987425"/>
            <a:ext cx="6172200" cy="4873625"/>
          </a:xfrm>
          <a:prstGeom prst="rect">
            <a:avLst/>
          </a:prstGeom>
          <a:noFill/>
          <a:ln>
            <a:noFill/>
          </a:ln>
        </p:spPr>
      </p:sp>
      <p:sp>
        <p:nvSpPr>
          <p:cNvPr id="126" name="Google Shape;126;p6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7" name="Google Shape;127;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0" name="Shape 130"/>
        <p:cNvGrpSpPr/>
        <p:nvPr/>
      </p:nvGrpSpPr>
      <p:grpSpPr>
        <a:xfrm>
          <a:off x="0" y="0"/>
          <a:ext cx="0" cy="0"/>
          <a:chOff x="0" y="0"/>
          <a:chExt cx="0" cy="0"/>
        </a:xfrm>
      </p:grpSpPr>
      <p:sp>
        <p:nvSpPr>
          <p:cNvPr id="131" name="Google Shape;131;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6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6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51" name="Shape 151"/>
        <p:cNvGrpSpPr/>
        <p:nvPr/>
      </p:nvGrpSpPr>
      <p:grpSpPr>
        <a:xfrm>
          <a:off x="0" y="0"/>
          <a:ext cx="0" cy="0"/>
          <a:chOff x="0" y="0"/>
          <a:chExt cx="0" cy="0"/>
        </a:xfrm>
      </p:grpSpPr>
      <p:sp>
        <p:nvSpPr>
          <p:cNvPr id="152" name="Google Shape;152;p38"/>
          <p:cNvSpPr/>
          <p:nvPr/>
        </p:nvSpPr>
        <p:spPr>
          <a:xfrm>
            <a:off x="3175" y="6400800"/>
            <a:ext cx="12188825" cy="457200"/>
          </a:xfrm>
          <a:prstGeom prst="rect">
            <a:avLst/>
          </a:prstGeom>
          <a:solidFill>
            <a:srgbClr val="497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8"/>
          <p:cNvSpPr/>
          <p:nvPr/>
        </p:nvSpPr>
        <p:spPr>
          <a:xfrm>
            <a:off x="15" y="6334316"/>
            <a:ext cx="12188825" cy="64008"/>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4"/>
        </a:solidFill>
      </p:bgPr>
    </p:bg>
    <p:spTree>
      <p:nvGrpSpPr>
        <p:cNvPr id="19" name="Shape 19"/>
        <p:cNvGrpSpPr/>
        <p:nvPr/>
      </p:nvGrpSpPr>
      <p:grpSpPr>
        <a:xfrm>
          <a:off x="0" y="0"/>
          <a:ext cx="0" cy="0"/>
          <a:chOff x="0" y="0"/>
          <a:chExt cx="0" cy="0"/>
        </a:xfrm>
      </p:grpSpPr>
      <p:sp>
        <p:nvSpPr>
          <p:cNvPr id="20" name="Google Shape;20;p39"/>
          <p:cNvSpPr/>
          <p:nvPr/>
        </p:nvSpPr>
        <p:spPr>
          <a:xfrm>
            <a:off x="4531385" y="2132718"/>
            <a:ext cx="3129233" cy="2592567"/>
          </a:xfrm>
          <a:prstGeom prst="rect">
            <a:avLst/>
          </a:prstGeom>
        </p:spPr>
        <p:txBody>
          <a:bodyPr>
            <a:prstTxWarp prst="textPlain"/>
          </a:bodyPr>
          <a:lstStyle/>
          <a:p>
            <a:pPr lvl="0" algn="ctr"/>
            <a:r>
              <a:rPr b="0" i="0">
                <a:ln>
                  <a:noFill/>
                </a:ln>
                <a:solidFill>
                  <a:srgbClr val="0E3142">
                    <a:alpha val="26666"/>
                  </a:srgbClr>
                </a:solidFill>
                <a:latin typeface="Impact"/>
              </a:rPr>
              <a:t>“</a:t>
            </a:r>
          </a:p>
        </p:txBody>
      </p:sp>
      <p:sp>
        <p:nvSpPr>
          <p:cNvPr id="21" name="Google Shape;21;p39"/>
          <p:cNvSpPr/>
          <p:nvPr/>
        </p:nvSpPr>
        <p:spPr>
          <a:xfrm>
            <a:off x="0" y="0"/>
            <a:ext cx="12192000" cy="707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114454"/>
              </a:solidFill>
              <a:latin typeface="Arial"/>
              <a:ea typeface="Arial"/>
              <a:cs typeface="Arial"/>
              <a:sym typeface="Arial"/>
            </a:endParaRPr>
          </a:p>
        </p:txBody>
      </p:sp>
      <p:sp>
        <p:nvSpPr>
          <p:cNvPr id="22" name="Google Shape;22;p39"/>
          <p:cNvSpPr/>
          <p:nvPr/>
        </p:nvSpPr>
        <p:spPr>
          <a:xfrm>
            <a:off x="0" y="667500"/>
            <a:ext cx="12192000" cy="9760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3" name="Google Shape;23;p39"/>
          <p:cNvSpPr/>
          <p:nvPr/>
        </p:nvSpPr>
        <p:spPr>
          <a:xfrm>
            <a:off x="0" y="5283733"/>
            <a:ext cx="12192000" cy="4936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4" name="Google Shape;24;p39"/>
          <p:cNvSpPr/>
          <p:nvPr/>
        </p:nvSpPr>
        <p:spPr>
          <a:xfrm>
            <a:off x="0" y="5777500"/>
            <a:ext cx="12192000" cy="10804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5" name="Google Shape;25;p39"/>
          <p:cNvSpPr txBox="1"/>
          <p:nvPr>
            <p:ph idx="1" type="body"/>
          </p:nvPr>
        </p:nvSpPr>
        <p:spPr>
          <a:xfrm>
            <a:off x="2074900" y="3067033"/>
            <a:ext cx="8042400" cy="806800"/>
          </a:xfrm>
          <a:prstGeom prst="rect">
            <a:avLst/>
          </a:prstGeom>
          <a:noFill/>
          <a:ln>
            <a:noFill/>
          </a:ln>
        </p:spPr>
        <p:txBody>
          <a:bodyPr anchorCtr="0" anchor="ctr" bIns="91425" lIns="91425" spcFirstLastPara="1" rIns="91425" wrap="square" tIns="91425">
            <a:noAutofit/>
          </a:bodyPr>
          <a:lstStyle>
            <a:lvl1pPr indent="-355600" lvl="0" marL="457200" algn="ctr">
              <a:lnSpc>
                <a:spcPct val="100000"/>
              </a:lnSpc>
              <a:spcBef>
                <a:spcPts val="800"/>
              </a:spcBef>
              <a:spcAft>
                <a:spcPts val="0"/>
              </a:spcAft>
              <a:buClr>
                <a:schemeClr val="lt1"/>
              </a:buClr>
              <a:buSzPts val="2000"/>
              <a:buChar char="▪"/>
              <a:defRPr sz="2667">
                <a:solidFill>
                  <a:schemeClr val="lt1"/>
                </a:solidFill>
              </a:defRPr>
            </a:lvl1pPr>
            <a:lvl2pPr indent="-355600" lvl="1" marL="914400" algn="ctr">
              <a:lnSpc>
                <a:spcPct val="100000"/>
              </a:lnSpc>
              <a:spcBef>
                <a:spcPts val="0"/>
              </a:spcBef>
              <a:spcAft>
                <a:spcPts val="0"/>
              </a:spcAft>
              <a:buClr>
                <a:schemeClr val="lt1"/>
              </a:buClr>
              <a:buSzPts val="2000"/>
              <a:buChar char="▫"/>
              <a:defRPr sz="2667">
                <a:solidFill>
                  <a:schemeClr val="lt1"/>
                </a:solidFill>
              </a:defRPr>
            </a:lvl2pPr>
            <a:lvl3pPr indent="-355600" lvl="2" marL="1371600" algn="ctr">
              <a:lnSpc>
                <a:spcPct val="100000"/>
              </a:lnSpc>
              <a:spcBef>
                <a:spcPts val="0"/>
              </a:spcBef>
              <a:spcAft>
                <a:spcPts val="0"/>
              </a:spcAft>
              <a:buClr>
                <a:schemeClr val="lt1"/>
              </a:buClr>
              <a:buSzPts val="2000"/>
              <a:buChar char="■"/>
              <a:defRPr sz="2667">
                <a:solidFill>
                  <a:schemeClr val="lt1"/>
                </a:solidFill>
              </a:defRPr>
            </a:lvl3pPr>
            <a:lvl4pPr indent="-355600" lvl="3" marL="1828800" algn="ctr">
              <a:lnSpc>
                <a:spcPct val="100000"/>
              </a:lnSpc>
              <a:spcBef>
                <a:spcPts val="0"/>
              </a:spcBef>
              <a:spcAft>
                <a:spcPts val="0"/>
              </a:spcAft>
              <a:buClr>
                <a:schemeClr val="lt1"/>
              </a:buClr>
              <a:buSzPts val="2000"/>
              <a:buChar char="●"/>
              <a:defRPr sz="2667">
                <a:solidFill>
                  <a:schemeClr val="lt1"/>
                </a:solidFill>
              </a:defRPr>
            </a:lvl4pPr>
            <a:lvl5pPr indent="-355600" lvl="4" marL="2286000" algn="ctr">
              <a:lnSpc>
                <a:spcPct val="100000"/>
              </a:lnSpc>
              <a:spcBef>
                <a:spcPts val="0"/>
              </a:spcBef>
              <a:spcAft>
                <a:spcPts val="0"/>
              </a:spcAft>
              <a:buClr>
                <a:schemeClr val="lt1"/>
              </a:buClr>
              <a:buSzPts val="2000"/>
              <a:buChar char="○"/>
              <a:defRPr sz="2667">
                <a:solidFill>
                  <a:schemeClr val="lt1"/>
                </a:solidFill>
              </a:defRPr>
            </a:lvl5pPr>
            <a:lvl6pPr indent="-355600" lvl="5" marL="2743200" algn="ctr">
              <a:lnSpc>
                <a:spcPct val="100000"/>
              </a:lnSpc>
              <a:spcBef>
                <a:spcPts val="0"/>
              </a:spcBef>
              <a:spcAft>
                <a:spcPts val="0"/>
              </a:spcAft>
              <a:buClr>
                <a:schemeClr val="lt1"/>
              </a:buClr>
              <a:buSzPts val="2000"/>
              <a:buChar char="■"/>
              <a:defRPr sz="2667">
                <a:solidFill>
                  <a:schemeClr val="lt1"/>
                </a:solidFill>
              </a:defRPr>
            </a:lvl6pPr>
            <a:lvl7pPr indent="-355600" lvl="6" marL="3200400" algn="ctr">
              <a:lnSpc>
                <a:spcPct val="100000"/>
              </a:lnSpc>
              <a:spcBef>
                <a:spcPts val="0"/>
              </a:spcBef>
              <a:spcAft>
                <a:spcPts val="0"/>
              </a:spcAft>
              <a:buClr>
                <a:schemeClr val="lt1"/>
              </a:buClr>
              <a:buSzPts val="2000"/>
              <a:buChar char="●"/>
              <a:defRPr sz="2667">
                <a:solidFill>
                  <a:schemeClr val="lt1"/>
                </a:solidFill>
              </a:defRPr>
            </a:lvl7pPr>
            <a:lvl8pPr indent="-355600" lvl="7" marL="3657600" algn="ctr">
              <a:lnSpc>
                <a:spcPct val="100000"/>
              </a:lnSpc>
              <a:spcBef>
                <a:spcPts val="0"/>
              </a:spcBef>
              <a:spcAft>
                <a:spcPts val="0"/>
              </a:spcAft>
              <a:buClr>
                <a:schemeClr val="lt1"/>
              </a:buClr>
              <a:buSzPts val="2000"/>
              <a:buChar char="○"/>
              <a:defRPr sz="2667">
                <a:solidFill>
                  <a:schemeClr val="lt1"/>
                </a:solidFill>
              </a:defRPr>
            </a:lvl8pPr>
            <a:lvl9pPr indent="-355600" lvl="8" marL="4114800" algn="ctr">
              <a:lnSpc>
                <a:spcPct val="100000"/>
              </a:lnSpc>
              <a:spcBef>
                <a:spcPts val="0"/>
              </a:spcBef>
              <a:spcAft>
                <a:spcPts val="0"/>
              </a:spcAft>
              <a:buClr>
                <a:schemeClr val="lt1"/>
              </a:buClr>
              <a:buSzPts val="2000"/>
              <a:buChar char="■"/>
              <a:defRPr sz="2667">
                <a:solidFill>
                  <a:schemeClr val="lt1"/>
                </a:solidFill>
              </a:defRPr>
            </a:lvl9pPr>
          </a:lstStyle>
          <a:p/>
        </p:txBody>
      </p:sp>
      <p:sp>
        <p:nvSpPr>
          <p:cNvPr id="26" name="Google Shape;26;p39"/>
          <p:cNvSpPr txBox="1"/>
          <p:nvPr>
            <p:ph idx="12" type="sldNum"/>
          </p:nvPr>
        </p:nvSpPr>
        <p:spPr>
          <a:xfrm>
            <a:off x="-68067" y="6425867"/>
            <a:ext cx="465600" cy="432000"/>
          </a:xfrm>
          <a:prstGeom prst="rect">
            <a:avLst/>
          </a:prstGeom>
          <a:noFill/>
          <a:ln>
            <a:noFill/>
          </a:ln>
        </p:spPr>
        <p:txBody>
          <a:bodyPr anchorCtr="0" anchor="t" bIns="91425" lIns="91425" spcFirstLastPara="1" rIns="91425" wrap="square" tIns="91425">
            <a:noAutofit/>
          </a:bodyPr>
          <a:lstStyle>
            <a:lvl1pPr indent="0" lvl="0" marL="0" algn="ctr">
              <a:buClr>
                <a:srgbClr val="FFFFFF"/>
              </a:buClr>
              <a:buSzPts val="1067"/>
              <a:buFont typeface="Roboto Slab"/>
              <a:buNone/>
              <a:defRPr sz="1067">
                <a:solidFill>
                  <a:srgbClr val="FFFFFF"/>
                </a:solidFill>
                <a:latin typeface="Roboto Slab"/>
                <a:ea typeface="Roboto Slab"/>
                <a:cs typeface="Roboto Slab"/>
                <a:sym typeface="Roboto Slab"/>
              </a:defRPr>
            </a:lvl1pPr>
            <a:lvl2pPr indent="0" lvl="1" marL="0" algn="ctr">
              <a:buClr>
                <a:srgbClr val="FFFFFF"/>
              </a:buClr>
              <a:buSzPts val="1067"/>
              <a:buFont typeface="Roboto Slab"/>
              <a:buNone/>
              <a:defRPr sz="1067">
                <a:solidFill>
                  <a:srgbClr val="FFFFFF"/>
                </a:solidFill>
                <a:latin typeface="Roboto Slab"/>
                <a:ea typeface="Roboto Slab"/>
                <a:cs typeface="Roboto Slab"/>
                <a:sym typeface="Roboto Slab"/>
              </a:defRPr>
            </a:lvl2pPr>
            <a:lvl3pPr indent="0" lvl="2" marL="0" algn="ctr">
              <a:buClr>
                <a:srgbClr val="FFFFFF"/>
              </a:buClr>
              <a:buSzPts val="1067"/>
              <a:buFont typeface="Roboto Slab"/>
              <a:buNone/>
              <a:defRPr sz="1067">
                <a:solidFill>
                  <a:srgbClr val="FFFFFF"/>
                </a:solidFill>
                <a:latin typeface="Roboto Slab"/>
                <a:ea typeface="Roboto Slab"/>
                <a:cs typeface="Roboto Slab"/>
                <a:sym typeface="Roboto Slab"/>
              </a:defRPr>
            </a:lvl3pPr>
            <a:lvl4pPr indent="0" lvl="3" marL="0" algn="ctr">
              <a:buClr>
                <a:srgbClr val="FFFFFF"/>
              </a:buClr>
              <a:buSzPts val="1067"/>
              <a:buFont typeface="Roboto Slab"/>
              <a:buNone/>
              <a:defRPr sz="1067">
                <a:solidFill>
                  <a:srgbClr val="FFFFFF"/>
                </a:solidFill>
                <a:latin typeface="Roboto Slab"/>
                <a:ea typeface="Roboto Slab"/>
                <a:cs typeface="Roboto Slab"/>
                <a:sym typeface="Roboto Slab"/>
              </a:defRPr>
            </a:lvl4pPr>
            <a:lvl5pPr indent="0" lvl="4" marL="0" algn="ctr">
              <a:buClr>
                <a:srgbClr val="FFFFFF"/>
              </a:buClr>
              <a:buSzPts val="1067"/>
              <a:buFont typeface="Roboto Slab"/>
              <a:buNone/>
              <a:defRPr sz="1067">
                <a:solidFill>
                  <a:srgbClr val="FFFFFF"/>
                </a:solidFill>
                <a:latin typeface="Roboto Slab"/>
                <a:ea typeface="Roboto Slab"/>
                <a:cs typeface="Roboto Slab"/>
                <a:sym typeface="Roboto Slab"/>
              </a:defRPr>
            </a:lvl5pPr>
            <a:lvl6pPr indent="0" lvl="5" marL="0" algn="ctr">
              <a:buClr>
                <a:srgbClr val="FFFFFF"/>
              </a:buClr>
              <a:buSzPts val="1067"/>
              <a:buFont typeface="Roboto Slab"/>
              <a:buNone/>
              <a:defRPr sz="1067">
                <a:solidFill>
                  <a:srgbClr val="FFFFFF"/>
                </a:solidFill>
                <a:latin typeface="Roboto Slab"/>
                <a:ea typeface="Roboto Slab"/>
                <a:cs typeface="Roboto Slab"/>
                <a:sym typeface="Roboto Slab"/>
              </a:defRPr>
            </a:lvl6pPr>
            <a:lvl7pPr indent="0" lvl="6" marL="0" algn="ctr">
              <a:buClr>
                <a:srgbClr val="FFFFFF"/>
              </a:buClr>
              <a:buSzPts val="1067"/>
              <a:buFont typeface="Roboto Slab"/>
              <a:buNone/>
              <a:defRPr sz="1067">
                <a:solidFill>
                  <a:srgbClr val="FFFFFF"/>
                </a:solidFill>
                <a:latin typeface="Roboto Slab"/>
                <a:ea typeface="Roboto Slab"/>
                <a:cs typeface="Roboto Slab"/>
                <a:sym typeface="Roboto Slab"/>
              </a:defRPr>
            </a:lvl7pPr>
            <a:lvl8pPr indent="0" lvl="7" marL="0" algn="ctr">
              <a:buClr>
                <a:srgbClr val="FFFFFF"/>
              </a:buClr>
              <a:buSzPts val="1067"/>
              <a:buFont typeface="Roboto Slab"/>
              <a:buNone/>
              <a:defRPr sz="1067">
                <a:solidFill>
                  <a:srgbClr val="FFFFFF"/>
                </a:solidFill>
                <a:latin typeface="Roboto Slab"/>
                <a:ea typeface="Roboto Slab"/>
                <a:cs typeface="Roboto Slab"/>
                <a:sym typeface="Roboto Slab"/>
              </a:defRPr>
            </a:lvl8pPr>
            <a:lvl9pPr indent="0" lvl="8" marL="0" algn="ctr">
              <a:buClr>
                <a:srgbClr val="FFFFFF"/>
              </a:buClr>
              <a:buSzPts val="1067"/>
              <a:buFont typeface="Roboto Slab"/>
              <a:buNone/>
              <a:defRPr sz="1067">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7" name="Shape 157"/>
        <p:cNvGrpSpPr/>
        <p:nvPr/>
      </p:nvGrpSpPr>
      <p:grpSpPr>
        <a:xfrm>
          <a:off x="0" y="0"/>
          <a:ext cx="0" cy="0"/>
          <a:chOff x="0" y="0"/>
          <a:chExt cx="0" cy="0"/>
        </a:xfrm>
      </p:grpSpPr>
      <p:sp>
        <p:nvSpPr>
          <p:cNvPr id="158" name="Google Shape;158;p45"/>
          <p:cNvSpPr/>
          <p:nvPr/>
        </p:nvSpPr>
        <p:spPr>
          <a:xfrm>
            <a:off x="3175" y="6400800"/>
            <a:ext cx="12188825" cy="457200"/>
          </a:xfrm>
          <a:prstGeom prst="rect">
            <a:avLst/>
          </a:prstGeom>
          <a:solidFill>
            <a:srgbClr val="497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5"/>
          <p:cNvSpPr/>
          <p:nvPr/>
        </p:nvSpPr>
        <p:spPr>
          <a:xfrm>
            <a:off x="15" y="6334316"/>
            <a:ext cx="12188825" cy="64008"/>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5"/>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45"/>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162" name="Google Shape;162;p4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4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65" name="Google Shape;165;p4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 name="Shape 166"/>
        <p:cNvGrpSpPr/>
        <p:nvPr/>
      </p:nvGrpSpPr>
      <p:grpSpPr>
        <a:xfrm>
          <a:off x="0" y="0"/>
          <a:ext cx="0" cy="0"/>
          <a:chOff x="0" y="0"/>
          <a:chExt cx="0" cy="0"/>
        </a:xfrm>
      </p:grpSpPr>
      <p:sp>
        <p:nvSpPr>
          <p:cNvPr id="167" name="Google Shape;167;p4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4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9" name="Google Shape;169;p4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4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4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72" name="Shape 172"/>
        <p:cNvGrpSpPr/>
        <p:nvPr/>
      </p:nvGrpSpPr>
      <p:grpSpPr>
        <a:xfrm>
          <a:off x="0" y="0"/>
          <a:ext cx="0" cy="0"/>
          <a:chOff x="0" y="0"/>
          <a:chExt cx="0" cy="0"/>
        </a:xfrm>
      </p:grpSpPr>
      <p:sp>
        <p:nvSpPr>
          <p:cNvPr id="173" name="Google Shape;173;p47"/>
          <p:cNvSpPr/>
          <p:nvPr/>
        </p:nvSpPr>
        <p:spPr>
          <a:xfrm>
            <a:off x="3175" y="6400800"/>
            <a:ext cx="12188825" cy="457200"/>
          </a:xfrm>
          <a:prstGeom prst="rect">
            <a:avLst/>
          </a:prstGeom>
          <a:solidFill>
            <a:srgbClr val="497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7"/>
          <p:cNvSpPr/>
          <p:nvPr/>
        </p:nvSpPr>
        <p:spPr>
          <a:xfrm>
            <a:off x="15" y="6334316"/>
            <a:ext cx="12188825" cy="64008"/>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47"/>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177" name="Google Shape;177;p4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4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4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80" name="Google Shape;180;p47"/>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1" name="Shape 181"/>
        <p:cNvGrpSpPr/>
        <p:nvPr/>
      </p:nvGrpSpPr>
      <p:grpSpPr>
        <a:xfrm>
          <a:off x="0" y="0"/>
          <a:ext cx="0" cy="0"/>
          <a:chOff x="0" y="0"/>
          <a:chExt cx="0" cy="0"/>
        </a:xfrm>
      </p:grpSpPr>
      <p:sp>
        <p:nvSpPr>
          <p:cNvPr id="182" name="Google Shape;182;p4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48"/>
          <p:cNvSpPr txBox="1"/>
          <p:nvPr>
            <p:ph idx="1" type="body"/>
          </p:nvPr>
        </p:nvSpPr>
        <p:spPr>
          <a:xfrm>
            <a:off x="1097278"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4" name="Google Shape;184;p48"/>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5" name="Google Shape;185;p4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4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8" name="Shape 188"/>
        <p:cNvGrpSpPr/>
        <p:nvPr/>
      </p:nvGrpSpPr>
      <p:grpSpPr>
        <a:xfrm>
          <a:off x="0" y="0"/>
          <a:ext cx="0" cy="0"/>
          <a:chOff x="0" y="0"/>
          <a:chExt cx="0" cy="0"/>
        </a:xfrm>
      </p:grpSpPr>
      <p:sp>
        <p:nvSpPr>
          <p:cNvPr id="189" name="Google Shape;189;p4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49"/>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91" name="Google Shape;191;p49"/>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92" name="Google Shape;192;p49"/>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93" name="Google Shape;193;p49"/>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94" name="Google Shape;194;p4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4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4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7" name="Shape 197"/>
        <p:cNvGrpSpPr/>
        <p:nvPr/>
      </p:nvGrpSpPr>
      <p:grpSpPr>
        <a:xfrm>
          <a:off x="0" y="0"/>
          <a:ext cx="0" cy="0"/>
          <a:chOff x="0" y="0"/>
          <a:chExt cx="0" cy="0"/>
        </a:xfrm>
      </p:grpSpPr>
      <p:sp>
        <p:nvSpPr>
          <p:cNvPr id="198" name="Google Shape;198;p5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5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5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5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02" name="Shape 202"/>
        <p:cNvGrpSpPr/>
        <p:nvPr/>
      </p:nvGrpSpPr>
      <p:grpSpPr>
        <a:xfrm>
          <a:off x="0" y="0"/>
          <a:ext cx="0" cy="0"/>
          <a:chOff x="0" y="0"/>
          <a:chExt cx="0" cy="0"/>
        </a:xfrm>
      </p:grpSpPr>
      <p:sp>
        <p:nvSpPr>
          <p:cNvPr id="203" name="Google Shape;203;p51"/>
          <p:cNvSpPr/>
          <p:nvPr/>
        </p:nvSpPr>
        <p:spPr>
          <a:xfrm>
            <a:off x="16" y="0"/>
            <a:ext cx="4050791" cy="6858000"/>
          </a:xfrm>
          <a:prstGeom prst="rect">
            <a:avLst/>
          </a:prstGeom>
          <a:solidFill>
            <a:srgbClr val="497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1"/>
          <p:cNvSpPr/>
          <p:nvPr/>
        </p:nvSpPr>
        <p:spPr>
          <a:xfrm>
            <a:off x="4040071" y="0"/>
            <a:ext cx="64008"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1"/>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51"/>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07" name="Google Shape;207;p51"/>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208" name="Google Shape;208;p51"/>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51"/>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5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11" name="Shape 211"/>
        <p:cNvGrpSpPr/>
        <p:nvPr/>
      </p:nvGrpSpPr>
      <p:grpSpPr>
        <a:xfrm>
          <a:off x="0" y="0"/>
          <a:ext cx="0" cy="0"/>
          <a:chOff x="0" y="0"/>
          <a:chExt cx="0" cy="0"/>
        </a:xfrm>
      </p:grpSpPr>
      <p:sp>
        <p:nvSpPr>
          <p:cNvPr id="212" name="Google Shape;212;p52"/>
          <p:cNvSpPr/>
          <p:nvPr/>
        </p:nvSpPr>
        <p:spPr>
          <a:xfrm>
            <a:off x="0" y="4953000"/>
            <a:ext cx="12188825" cy="1905000"/>
          </a:xfrm>
          <a:prstGeom prst="rect">
            <a:avLst/>
          </a:prstGeom>
          <a:solidFill>
            <a:srgbClr val="497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2"/>
          <p:cNvSpPr/>
          <p:nvPr/>
        </p:nvSpPr>
        <p:spPr>
          <a:xfrm>
            <a:off x="15" y="4915076"/>
            <a:ext cx="12188825" cy="64008"/>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2"/>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52"/>
          <p:cNvSpPr/>
          <p:nvPr>
            <p:ph idx="2" type="pic"/>
          </p:nvPr>
        </p:nvSpPr>
        <p:spPr>
          <a:xfrm>
            <a:off x="15" y="0"/>
            <a:ext cx="12191985" cy="4915076"/>
          </a:xfrm>
          <a:prstGeom prst="rect">
            <a:avLst/>
          </a:prstGeom>
          <a:solidFill>
            <a:srgbClr val="C7C1C7"/>
          </a:solidFill>
          <a:ln>
            <a:noFill/>
          </a:ln>
        </p:spPr>
      </p:sp>
      <p:sp>
        <p:nvSpPr>
          <p:cNvPr id="216" name="Google Shape;216;p52"/>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217" name="Google Shape;217;p5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5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5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0" name="Shape 220"/>
        <p:cNvGrpSpPr/>
        <p:nvPr/>
      </p:nvGrpSpPr>
      <p:grpSpPr>
        <a:xfrm>
          <a:off x="0" y="0"/>
          <a:ext cx="0" cy="0"/>
          <a:chOff x="0" y="0"/>
          <a:chExt cx="0" cy="0"/>
        </a:xfrm>
      </p:grpSpPr>
      <p:sp>
        <p:nvSpPr>
          <p:cNvPr id="221" name="Google Shape;221;p5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53"/>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23" name="Google Shape;223;p5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5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5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26" name="Shape 226"/>
        <p:cNvGrpSpPr/>
        <p:nvPr/>
      </p:nvGrpSpPr>
      <p:grpSpPr>
        <a:xfrm>
          <a:off x="0" y="0"/>
          <a:ext cx="0" cy="0"/>
          <a:chOff x="0" y="0"/>
          <a:chExt cx="0" cy="0"/>
        </a:xfrm>
      </p:grpSpPr>
      <p:sp>
        <p:nvSpPr>
          <p:cNvPr id="227" name="Google Shape;227;p54"/>
          <p:cNvSpPr/>
          <p:nvPr/>
        </p:nvSpPr>
        <p:spPr>
          <a:xfrm>
            <a:off x="3175" y="6400800"/>
            <a:ext cx="12188825" cy="457200"/>
          </a:xfrm>
          <a:prstGeom prst="rect">
            <a:avLst/>
          </a:prstGeom>
          <a:solidFill>
            <a:srgbClr val="497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4"/>
          <p:cNvSpPr/>
          <p:nvPr/>
        </p:nvSpPr>
        <p:spPr>
          <a:xfrm>
            <a:off x="15" y="6334316"/>
            <a:ext cx="12188825" cy="64008"/>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4"/>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54"/>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31" name="Google Shape;231;p5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5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5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7" name="Shape 27"/>
        <p:cNvGrpSpPr/>
        <p:nvPr/>
      </p:nvGrpSpPr>
      <p:grpSpPr>
        <a:xfrm>
          <a:off x="0" y="0"/>
          <a:ext cx="0" cy="0"/>
          <a:chOff x="0" y="0"/>
          <a:chExt cx="0" cy="0"/>
        </a:xfrm>
      </p:grpSpPr>
      <p:sp>
        <p:nvSpPr>
          <p:cNvPr id="28" name="Google Shape;28;p40"/>
          <p:cNvSpPr/>
          <p:nvPr/>
        </p:nvSpPr>
        <p:spPr>
          <a:xfrm>
            <a:off x="0" y="0"/>
            <a:ext cx="329600" cy="707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114454"/>
              </a:solidFill>
              <a:latin typeface="Arial"/>
              <a:ea typeface="Arial"/>
              <a:cs typeface="Arial"/>
              <a:sym typeface="Arial"/>
            </a:endParaRPr>
          </a:p>
        </p:txBody>
      </p:sp>
      <p:sp>
        <p:nvSpPr>
          <p:cNvPr id="29" name="Google Shape;29;p40"/>
          <p:cNvSpPr/>
          <p:nvPr/>
        </p:nvSpPr>
        <p:spPr>
          <a:xfrm>
            <a:off x="0" y="667500"/>
            <a:ext cx="6096000" cy="14116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0" name="Google Shape;30;p40"/>
          <p:cNvSpPr/>
          <p:nvPr/>
        </p:nvSpPr>
        <p:spPr>
          <a:xfrm>
            <a:off x="0" y="2071208"/>
            <a:ext cx="329600" cy="20436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1" name="Google Shape;31;p40"/>
          <p:cNvSpPr/>
          <p:nvPr/>
        </p:nvSpPr>
        <p:spPr>
          <a:xfrm>
            <a:off x="0" y="4114800"/>
            <a:ext cx="329600" cy="8072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2" name="Google Shape;32;p40"/>
          <p:cNvSpPr/>
          <p:nvPr/>
        </p:nvSpPr>
        <p:spPr>
          <a:xfrm>
            <a:off x="0" y="4922000"/>
            <a:ext cx="329600" cy="1936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cxnSp>
        <p:nvCxnSpPr>
          <p:cNvPr id="33" name="Google Shape;33;p40"/>
          <p:cNvCxnSpPr/>
          <p:nvPr/>
        </p:nvCxnSpPr>
        <p:spPr>
          <a:xfrm>
            <a:off x="1383267" y="1079633"/>
            <a:ext cx="0" cy="627600"/>
          </a:xfrm>
          <a:prstGeom prst="straightConnector1">
            <a:avLst/>
          </a:prstGeom>
          <a:noFill/>
          <a:ln cap="flat" cmpd="sng" w="9525">
            <a:solidFill>
              <a:schemeClr val="accent2"/>
            </a:solidFill>
            <a:prstDash val="solid"/>
            <a:round/>
            <a:headEnd len="sm" w="sm" type="none"/>
            <a:tailEnd len="sm" w="sm" type="none"/>
          </a:ln>
        </p:spPr>
      </p:cxnSp>
      <p:sp>
        <p:nvSpPr>
          <p:cNvPr id="34" name="Google Shape;34;p40"/>
          <p:cNvSpPr txBox="1"/>
          <p:nvPr>
            <p:ph type="title"/>
          </p:nvPr>
        </p:nvSpPr>
        <p:spPr>
          <a:xfrm>
            <a:off x="1528033" y="707633"/>
            <a:ext cx="4278400" cy="137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5" name="Google Shape;35;p40"/>
          <p:cNvSpPr txBox="1"/>
          <p:nvPr>
            <p:ph idx="1" type="body"/>
          </p:nvPr>
        </p:nvSpPr>
        <p:spPr>
          <a:xfrm>
            <a:off x="1528033" y="2356367"/>
            <a:ext cx="10054400" cy="4211600"/>
          </a:xfrm>
          <a:prstGeom prst="rect">
            <a:avLst/>
          </a:prstGeom>
          <a:noFill/>
          <a:ln>
            <a:noFill/>
          </a:ln>
        </p:spPr>
        <p:txBody>
          <a:bodyPr anchorCtr="0" anchor="t" bIns="91425" lIns="91425" spcFirstLastPara="1" rIns="91425" wrap="square" tIns="91425">
            <a:noAutofit/>
          </a:bodyPr>
          <a:lstStyle>
            <a:lvl1pPr indent="-406400" lvl="0" marL="457200" algn="l">
              <a:lnSpc>
                <a:spcPct val="100000"/>
              </a:lnSpc>
              <a:spcBef>
                <a:spcPts val="800"/>
              </a:spcBef>
              <a:spcAft>
                <a:spcPts val="0"/>
              </a:spcAft>
              <a:buSzPts val="2800"/>
              <a:buChar char="▪"/>
              <a:defRPr sz="3733"/>
            </a:lvl1pPr>
            <a:lvl2pPr indent="-406400" lvl="1" marL="914400" algn="l">
              <a:lnSpc>
                <a:spcPct val="100000"/>
              </a:lnSpc>
              <a:spcBef>
                <a:spcPts val="0"/>
              </a:spcBef>
              <a:spcAft>
                <a:spcPts val="0"/>
              </a:spcAft>
              <a:buSzPts val="2800"/>
              <a:buChar char="▫"/>
              <a:defRPr sz="3733"/>
            </a:lvl2pPr>
            <a:lvl3pPr indent="-406400" lvl="2" marL="1371600" algn="l">
              <a:lnSpc>
                <a:spcPct val="100000"/>
              </a:lnSpc>
              <a:spcBef>
                <a:spcPts val="0"/>
              </a:spcBef>
              <a:spcAft>
                <a:spcPts val="0"/>
              </a:spcAft>
              <a:buSzPts val="2800"/>
              <a:buChar char="■"/>
              <a:defRPr sz="3733"/>
            </a:lvl3pPr>
            <a:lvl4pPr indent="-406400" lvl="3" marL="1828800" algn="l">
              <a:lnSpc>
                <a:spcPct val="100000"/>
              </a:lnSpc>
              <a:spcBef>
                <a:spcPts val="0"/>
              </a:spcBef>
              <a:spcAft>
                <a:spcPts val="0"/>
              </a:spcAft>
              <a:buSzPts val="2800"/>
              <a:buChar char="●"/>
              <a:defRPr sz="3733"/>
            </a:lvl4pPr>
            <a:lvl5pPr indent="-406400" lvl="4" marL="2286000" algn="l">
              <a:lnSpc>
                <a:spcPct val="100000"/>
              </a:lnSpc>
              <a:spcBef>
                <a:spcPts val="0"/>
              </a:spcBef>
              <a:spcAft>
                <a:spcPts val="0"/>
              </a:spcAft>
              <a:buSzPts val="2800"/>
              <a:buChar char="○"/>
              <a:defRPr sz="3733"/>
            </a:lvl5pPr>
            <a:lvl6pPr indent="-406400" lvl="5" marL="2743200" algn="l">
              <a:lnSpc>
                <a:spcPct val="100000"/>
              </a:lnSpc>
              <a:spcBef>
                <a:spcPts val="0"/>
              </a:spcBef>
              <a:spcAft>
                <a:spcPts val="0"/>
              </a:spcAft>
              <a:buSzPts val="2800"/>
              <a:buChar char="■"/>
              <a:defRPr sz="3733"/>
            </a:lvl6pPr>
            <a:lvl7pPr indent="-406400" lvl="6" marL="3200400" algn="l">
              <a:lnSpc>
                <a:spcPct val="100000"/>
              </a:lnSpc>
              <a:spcBef>
                <a:spcPts val="0"/>
              </a:spcBef>
              <a:spcAft>
                <a:spcPts val="0"/>
              </a:spcAft>
              <a:buSzPts val="2800"/>
              <a:buChar char="●"/>
              <a:defRPr sz="3733"/>
            </a:lvl7pPr>
            <a:lvl8pPr indent="-406400" lvl="7" marL="3657600" algn="l">
              <a:lnSpc>
                <a:spcPct val="100000"/>
              </a:lnSpc>
              <a:spcBef>
                <a:spcPts val="0"/>
              </a:spcBef>
              <a:spcAft>
                <a:spcPts val="0"/>
              </a:spcAft>
              <a:buSzPts val="2800"/>
              <a:buChar char="○"/>
              <a:defRPr sz="3733"/>
            </a:lvl8pPr>
            <a:lvl9pPr indent="-406400" lvl="8" marL="4114800" algn="l">
              <a:lnSpc>
                <a:spcPct val="100000"/>
              </a:lnSpc>
              <a:spcBef>
                <a:spcPts val="0"/>
              </a:spcBef>
              <a:spcAft>
                <a:spcPts val="0"/>
              </a:spcAft>
              <a:buSzPts val="2800"/>
              <a:buChar char="■"/>
              <a:defRPr sz="3733"/>
            </a:lvl9pPr>
          </a:lstStyle>
          <a:p/>
        </p:txBody>
      </p:sp>
      <p:sp>
        <p:nvSpPr>
          <p:cNvPr id="36" name="Google Shape;36;p40"/>
          <p:cNvSpPr txBox="1"/>
          <p:nvPr>
            <p:ph idx="12" type="sldNum"/>
          </p:nvPr>
        </p:nvSpPr>
        <p:spPr>
          <a:xfrm>
            <a:off x="-68067" y="6425867"/>
            <a:ext cx="465600" cy="432000"/>
          </a:xfrm>
          <a:prstGeom prst="rect">
            <a:avLst/>
          </a:prstGeom>
          <a:noFill/>
          <a:ln>
            <a:noFill/>
          </a:ln>
        </p:spPr>
        <p:txBody>
          <a:bodyPr anchorCtr="0" anchor="t" bIns="91425" lIns="91425" spcFirstLastPara="1" rIns="91425" wrap="square" tIns="91425">
            <a:noAutofit/>
          </a:bodyPr>
          <a:lstStyle>
            <a:lvl1pPr indent="0" lvl="0" marL="0" algn="ctr">
              <a:buClr>
                <a:srgbClr val="FFFFFF"/>
              </a:buClr>
              <a:buSzPts val="1067"/>
              <a:buFont typeface="Roboto Slab"/>
              <a:buNone/>
              <a:defRPr sz="1067">
                <a:solidFill>
                  <a:srgbClr val="FFFFFF"/>
                </a:solidFill>
                <a:latin typeface="Roboto Slab"/>
                <a:ea typeface="Roboto Slab"/>
                <a:cs typeface="Roboto Slab"/>
                <a:sym typeface="Roboto Slab"/>
              </a:defRPr>
            </a:lvl1pPr>
            <a:lvl2pPr indent="0" lvl="1" marL="0" algn="ctr">
              <a:buClr>
                <a:srgbClr val="FFFFFF"/>
              </a:buClr>
              <a:buSzPts val="1067"/>
              <a:buFont typeface="Roboto Slab"/>
              <a:buNone/>
              <a:defRPr sz="1067">
                <a:solidFill>
                  <a:srgbClr val="FFFFFF"/>
                </a:solidFill>
                <a:latin typeface="Roboto Slab"/>
                <a:ea typeface="Roboto Slab"/>
                <a:cs typeface="Roboto Slab"/>
                <a:sym typeface="Roboto Slab"/>
              </a:defRPr>
            </a:lvl2pPr>
            <a:lvl3pPr indent="0" lvl="2" marL="0" algn="ctr">
              <a:buClr>
                <a:srgbClr val="FFFFFF"/>
              </a:buClr>
              <a:buSzPts val="1067"/>
              <a:buFont typeface="Roboto Slab"/>
              <a:buNone/>
              <a:defRPr sz="1067">
                <a:solidFill>
                  <a:srgbClr val="FFFFFF"/>
                </a:solidFill>
                <a:latin typeface="Roboto Slab"/>
                <a:ea typeface="Roboto Slab"/>
                <a:cs typeface="Roboto Slab"/>
                <a:sym typeface="Roboto Slab"/>
              </a:defRPr>
            </a:lvl3pPr>
            <a:lvl4pPr indent="0" lvl="3" marL="0" algn="ctr">
              <a:buClr>
                <a:srgbClr val="FFFFFF"/>
              </a:buClr>
              <a:buSzPts val="1067"/>
              <a:buFont typeface="Roboto Slab"/>
              <a:buNone/>
              <a:defRPr sz="1067">
                <a:solidFill>
                  <a:srgbClr val="FFFFFF"/>
                </a:solidFill>
                <a:latin typeface="Roboto Slab"/>
                <a:ea typeface="Roboto Slab"/>
                <a:cs typeface="Roboto Slab"/>
                <a:sym typeface="Roboto Slab"/>
              </a:defRPr>
            </a:lvl4pPr>
            <a:lvl5pPr indent="0" lvl="4" marL="0" algn="ctr">
              <a:buClr>
                <a:srgbClr val="FFFFFF"/>
              </a:buClr>
              <a:buSzPts val="1067"/>
              <a:buFont typeface="Roboto Slab"/>
              <a:buNone/>
              <a:defRPr sz="1067">
                <a:solidFill>
                  <a:srgbClr val="FFFFFF"/>
                </a:solidFill>
                <a:latin typeface="Roboto Slab"/>
                <a:ea typeface="Roboto Slab"/>
                <a:cs typeface="Roboto Slab"/>
                <a:sym typeface="Roboto Slab"/>
              </a:defRPr>
            </a:lvl5pPr>
            <a:lvl6pPr indent="0" lvl="5" marL="0" algn="ctr">
              <a:buClr>
                <a:srgbClr val="FFFFFF"/>
              </a:buClr>
              <a:buSzPts val="1067"/>
              <a:buFont typeface="Roboto Slab"/>
              <a:buNone/>
              <a:defRPr sz="1067">
                <a:solidFill>
                  <a:srgbClr val="FFFFFF"/>
                </a:solidFill>
                <a:latin typeface="Roboto Slab"/>
                <a:ea typeface="Roboto Slab"/>
                <a:cs typeface="Roboto Slab"/>
                <a:sym typeface="Roboto Slab"/>
              </a:defRPr>
            </a:lvl6pPr>
            <a:lvl7pPr indent="0" lvl="6" marL="0" algn="ctr">
              <a:buClr>
                <a:srgbClr val="FFFFFF"/>
              </a:buClr>
              <a:buSzPts val="1067"/>
              <a:buFont typeface="Roboto Slab"/>
              <a:buNone/>
              <a:defRPr sz="1067">
                <a:solidFill>
                  <a:srgbClr val="FFFFFF"/>
                </a:solidFill>
                <a:latin typeface="Roboto Slab"/>
                <a:ea typeface="Roboto Slab"/>
                <a:cs typeface="Roboto Slab"/>
                <a:sym typeface="Roboto Slab"/>
              </a:defRPr>
            </a:lvl7pPr>
            <a:lvl8pPr indent="0" lvl="7" marL="0" algn="ctr">
              <a:buClr>
                <a:srgbClr val="FFFFFF"/>
              </a:buClr>
              <a:buSzPts val="1067"/>
              <a:buFont typeface="Roboto Slab"/>
              <a:buNone/>
              <a:defRPr sz="1067">
                <a:solidFill>
                  <a:srgbClr val="FFFFFF"/>
                </a:solidFill>
                <a:latin typeface="Roboto Slab"/>
                <a:ea typeface="Roboto Slab"/>
                <a:cs typeface="Roboto Slab"/>
                <a:sym typeface="Roboto Slab"/>
              </a:defRPr>
            </a:lvl8pPr>
            <a:lvl9pPr indent="0" lvl="8" marL="0" algn="ctr">
              <a:buClr>
                <a:srgbClr val="FFFFFF"/>
              </a:buClr>
              <a:buSzPts val="1067"/>
              <a:buFont typeface="Roboto Slab"/>
              <a:buNone/>
              <a:defRPr sz="1067">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41"/>
          <p:cNvSpPr/>
          <p:nvPr/>
        </p:nvSpPr>
        <p:spPr>
          <a:xfrm>
            <a:off x="0" y="0"/>
            <a:ext cx="329600" cy="707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114454"/>
              </a:solidFill>
              <a:latin typeface="Arial"/>
              <a:ea typeface="Arial"/>
              <a:cs typeface="Arial"/>
              <a:sym typeface="Arial"/>
            </a:endParaRPr>
          </a:p>
        </p:txBody>
      </p:sp>
      <p:sp>
        <p:nvSpPr>
          <p:cNvPr id="39" name="Google Shape;39;p41"/>
          <p:cNvSpPr/>
          <p:nvPr/>
        </p:nvSpPr>
        <p:spPr>
          <a:xfrm>
            <a:off x="0" y="667500"/>
            <a:ext cx="6096000" cy="14116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0" name="Google Shape;40;p41"/>
          <p:cNvSpPr/>
          <p:nvPr/>
        </p:nvSpPr>
        <p:spPr>
          <a:xfrm>
            <a:off x="0" y="2071208"/>
            <a:ext cx="329600" cy="20436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1" name="Google Shape;41;p41"/>
          <p:cNvSpPr/>
          <p:nvPr/>
        </p:nvSpPr>
        <p:spPr>
          <a:xfrm>
            <a:off x="0" y="4114800"/>
            <a:ext cx="329600" cy="8072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2" name="Google Shape;42;p41"/>
          <p:cNvSpPr/>
          <p:nvPr/>
        </p:nvSpPr>
        <p:spPr>
          <a:xfrm>
            <a:off x="0" y="4922000"/>
            <a:ext cx="329600" cy="1936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cxnSp>
        <p:nvCxnSpPr>
          <p:cNvPr id="43" name="Google Shape;43;p41"/>
          <p:cNvCxnSpPr/>
          <p:nvPr/>
        </p:nvCxnSpPr>
        <p:spPr>
          <a:xfrm>
            <a:off x="1383267" y="1079633"/>
            <a:ext cx="0" cy="627600"/>
          </a:xfrm>
          <a:prstGeom prst="straightConnector1">
            <a:avLst/>
          </a:prstGeom>
          <a:noFill/>
          <a:ln cap="flat" cmpd="sng" w="9525">
            <a:solidFill>
              <a:schemeClr val="accent2"/>
            </a:solidFill>
            <a:prstDash val="solid"/>
            <a:round/>
            <a:headEnd len="sm" w="sm" type="none"/>
            <a:tailEnd len="sm" w="sm" type="none"/>
          </a:ln>
        </p:spPr>
      </p:cxnSp>
      <p:sp>
        <p:nvSpPr>
          <p:cNvPr id="44" name="Google Shape;44;p41"/>
          <p:cNvSpPr txBox="1"/>
          <p:nvPr>
            <p:ph type="title"/>
          </p:nvPr>
        </p:nvSpPr>
        <p:spPr>
          <a:xfrm>
            <a:off x="1528033" y="707633"/>
            <a:ext cx="4278400" cy="137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45" name="Google Shape;45;p41"/>
          <p:cNvSpPr txBox="1"/>
          <p:nvPr>
            <p:ph idx="12" type="sldNum"/>
          </p:nvPr>
        </p:nvSpPr>
        <p:spPr>
          <a:xfrm>
            <a:off x="-68067" y="6425867"/>
            <a:ext cx="465600" cy="432000"/>
          </a:xfrm>
          <a:prstGeom prst="rect">
            <a:avLst/>
          </a:prstGeom>
          <a:noFill/>
          <a:ln>
            <a:noFill/>
          </a:ln>
        </p:spPr>
        <p:txBody>
          <a:bodyPr anchorCtr="0" anchor="t" bIns="91425" lIns="91425" spcFirstLastPara="1" rIns="91425" wrap="square" tIns="91425">
            <a:noAutofit/>
          </a:bodyPr>
          <a:lstStyle>
            <a:lvl1pPr indent="0" lvl="0" marL="0" algn="ctr">
              <a:buClr>
                <a:srgbClr val="FFFFFF"/>
              </a:buClr>
              <a:buSzPts val="1067"/>
              <a:buFont typeface="Roboto Slab"/>
              <a:buNone/>
              <a:defRPr sz="1067">
                <a:solidFill>
                  <a:srgbClr val="FFFFFF"/>
                </a:solidFill>
                <a:latin typeface="Roboto Slab"/>
                <a:ea typeface="Roboto Slab"/>
                <a:cs typeface="Roboto Slab"/>
                <a:sym typeface="Roboto Slab"/>
              </a:defRPr>
            </a:lvl1pPr>
            <a:lvl2pPr indent="0" lvl="1" marL="0" algn="ctr">
              <a:buClr>
                <a:srgbClr val="FFFFFF"/>
              </a:buClr>
              <a:buSzPts val="1067"/>
              <a:buFont typeface="Roboto Slab"/>
              <a:buNone/>
              <a:defRPr sz="1067">
                <a:solidFill>
                  <a:srgbClr val="FFFFFF"/>
                </a:solidFill>
                <a:latin typeface="Roboto Slab"/>
                <a:ea typeface="Roboto Slab"/>
                <a:cs typeface="Roboto Slab"/>
                <a:sym typeface="Roboto Slab"/>
              </a:defRPr>
            </a:lvl2pPr>
            <a:lvl3pPr indent="0" lvl="2" marL="0" algn="ctr">
              <a:buClr>
                <a:srgbClr val="FFFFFF"/>
              </a:buClr>
              <a:buSzPts val="1067"/>
              <a:buFont typeface="Roboto Slab"/>
              <a:buNone/>
              <a:defRPr sz="1067">
                <a:solidFill>
                  <a:srgbClr val="FFFFFF"/>
                </a:solidFill>
                <a:latin typeface="Roboto Slab"/>
                <a:ea typeface="Roboto Slab"/>
                <a:cs typeface="Roboto Slab"/>
                <a:sym typeface="Roboto Slab"/>
              </a:defRPr>
            </a:lvl3pPr>
            <a:lvl4pPr indent="0" lvl="3" marL="0" algn="ctr">
              <a:buClr>
                <a:srgbClr val="FFFFFF"/>
              </a:buClr>
              <a:buSzPts val="1067"/>
              <a:buFont typeface="Roboto Slab"/>
              <a:buNone/>
              <a:defRPr sz="1067">
                <a:solidFill>
                  <a:srgbClr val="FFFFFF"/>
                </a:solidFill>
                <a:latin typeface="Roboto Slab"/>
                <a:ea typeface="Roboto Slab"/>
                <a:cs typeface="Roboto Slab"/>
                <a:sym typeface="Roboto Slab"/>
              </a:defRPr>
            </a:lvl4pPr>
            <a:lvl5pPr indent="0" lvl="4" marL="0" algn="ctr">
              <a:buClr>
                <a:srgbClr val="FFFFFF"/>
              </a:buClr>
              <a:buSzPts val="1067"/>
              <a:buFont typeface="Roboto Slab"/>
              <a:buNone/>
              <a:defRPr sz="1067">
                <a:solidFill>
                  <a:srgbClr val="FFFFFF"/>
                </a:solidFill>
                <a:latin typeface="Roboto Slab"/>
                <a:ea typeface="Roboto Slab"/>
                <a:cs typeface="Roboto Slab"/>
                <a:sym typeface="Roboto Slab"/>
              </a:defRPr>
            </a:lvl5pPr>
            <a:lvl6pPr indent="0" lvl="5" marL="0" algn="ctr">
              <a:buClr>
                <a:srgbClr val="FFFFFF"/>
              </a:buClr>
              <a:buSzPts val="1067"/>
              <a:buFont typeface="Roboto Slab"/>
              <a:buNone/>
              <a:defRPr sz="1067">
                <a:solidFill>
                  <a:srgbClr val="FFFFFF"/>
                </a:solidFill>
                <a:latin typeface="Roboto Slab"/>
                <a:ea typeface="Roboto Slab"/>
                <a:cs typeface="Roboto Slab"/>
                <a:sym typeface="Roboto Slab"/>
              </a:defRPr>
            </a:lvl6pPr>
            <a:lvl7pPr indent="0" lvl="6" marL="0" algn="ctr">
              <a:buClr>
                <a:srgbClr val="FFFFFF"/>
              </a:buClr>
              <a:buSzPts val="1067"/>
              <a:buFont typeface="Roboto Slab"/>
              <a:buNone/>
              <a:defRPr sz="1067">
                <a:solidFill>
                  <a:srgbClr val="FFFFFF"/>
                </a:solidFill>
                <a:latin typeface="Roboto Slab"/>
                <a:ea typeface="Roboto Slab"/>
                <a:cs typeface="Roboto Slab"/>
                <a:sym typeface="Roboto Slab"/>
              </a:defRPr>
            </a:lvl7pPr>
            <a:lvl8pPr indent="0" lvl="7" marL="0" algn="ctr">
              <a:buClr>
                <a:srgbClr val="FFFFFF"/>
              </a:buClr>
              <a:buSzPts val="1067"/>
              <a:buFont typeface="Roboto Slab"/>
              <a:buNone/>
              <a:defRPr sz="1067">
                <a:solidFill>
                  <a:srgbClr val="FFFFFF"/>
                </a:solidFill>
                <a:latin typeface="Roboto Slab"/>
                <a:ea typeface="Roboto Slab"/>
                <a:cs typeface="Roboto Slab"/>
                <a:sym typeface="Roboto Slab"/>
              </a:defRPr>
            </a:lvl8pPr>
            <a:lvl9pPr indent="0" lvl="8" marL="0" algn="ctr">
              <a:buClr>
                <a:srgbClr val="FFFFFF"/>
              </a:buClr>
              <a:buSzPts val="1067"/>
              <a:buFont typeface="Roboto Slab"/>
              <a:buNone/>
              <a:defRPr sz="1067">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42"/>
          <p:cNvSpPr/>
          <p:nvPr/>
        </p:nvSpPr>
        <p:spPr>
          <a:xfrm>
            <a:off x="0" y="0"/>
            <a:ext cx="329600" cy="707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114454"/>
              </a:solidFill>
              <a:latin typeface="Arial"/>
              <a:ea typeface="Arial"/>
              <a:cs typeface="Arial"/>
              <a:sym typeface="Arial"/>
            </a:endParaRPr>
          </a:p>
        </p:txBody>
      </p:sp>
      <p:sp>
        <p:nvSpPr>
          <p:cNvPr id="48" name="Google Shape;48;p42"/>
          <p:cNvSpPr/>
          <p:nvPr/>
        </p:nvSpPr>
        <p:spPr>
          <a:xfrm>
            <a:off x="0" y="667500"/>
            <a:ext cx="329600" cy="14116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9" name="Google Shape;49;p42"/>
          <p:cNvSpPr/>
          <p:nvPr/>
        </p:nvSpPr>
        <p:spPr>
          <a:xfrm>
            <a:off x="0" y="2071208"/>
            <a:ext cx="329600" cy="20436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0" name="Google Shape;50;p42"/>
          <p:cNvSpPr/>
          <p:nvPr/>
        </p:nvSpPr>
        <p:spPr>
          <a:xfrm>
            <a:off x="0" y="4114800"/>
            <a:ext cx="329600" cy="8072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1" name="Google Shape;51;p42"/>
          <p:cNvSpPr/>
          <p:nvPr/>
        </p:nvSpPr>
        <p:spPr>
          <a:xfrm>
            <a:off x="0" y="4922000"/>
            <a:ext cx="329600" cy="1936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2" name="Google Shape;52;p42"/>
          <p:cNvSpPr txBox="1"/>
          <p:nvPr>
            <p:ph idx="1" type="body"/>
          </p:nvPr>
        </p:nvSpPr>
        <p:spPr>
          <a:xfrm>
            <a:off x="609600" y="5875079"/>
            <a:ext cx="10972800" cy="6928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480"/>
              </a:spcBef>
              <a:spcAft>
                <a:spcPts val="0"/>
              </a:spcAft>
              <a:buClr>
                <a:schemeClr val="accent1"/>
              </a:buClr>
              <a:buSzPts val="1800"/>
              <a:buNone/>
              <a:defRPr sz="2400">
                <a:solidFill>
                  <a:schemeClr val="accent1"/>
                </a:solidFill>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3" name="Google Shape;53;p42"/>
          <p:cNvSpPr txBox="1"/>
          <p:nvPr>
            <p:ph idx="12" type="sldNum"/>
          </p:nvPr>
        </p:nvSpPr>
        <p:spPr>
          <a:xfrm>
            <a:off x="-68067" y="6425867"/>
            <a:ext cx="465600" cy="432000"/>
          </a:xfrm>
          <a:prstGeom prst="rect">
            <a:avLst/>
          </a:prstGeom>
          <a:noFill/>
          <a:ln>
            <a:noFill/>
          </a:ln>
        </p:spPr>
        <p:txBody>
          <a:bodyPr anchorCtr="0" anchor="t" bIns="91425" lIns="91425" spcFirstLastPara="1" rIns="91425" wrap="square" tIns="91425">
            <a:noAutofit/>
          </a:bodyPr>
          <a:lstStyle>
            <a:lvl1pPr indent="0" lvl="0" marL="0" algn="ctr">
              <a:buClr>
                <a:srgbClr val="FFFFFF"/>
              </a:buClr>
              <a:buSzPts val="1067"/>
              <a:buFont typeface="Roboto Slab"/>
              <a:buNone/>
              <a:defRPr sz="1067">
                <a:solidFill>
                  <a:srgbClr val="FFFFFF"/>
                </a:solidFill>
                <a:latin typeface="Roboto Slab"/>
                <a:ea typeface="Roboto Slab"/>
                <a:cs typeface="Roboto Slab"/>
                <a:sym typeface="Roboto Slab"/>
              </a:defRPr>
            </a:lvl1pPr>
            <a:lvl2pPr indent="0" lvl="1" marL="0" algn="ctr">
              <a:buClr>
                <a:srgbClr val="FFFFFF"/>
              </a:buClr>
              <a:buSzPts val="1067"/>
              <a:buFont typeface="Roboto Slab"/>
              <a:buNone/>
              <a:defRPr sz="1067">
                <a:solidFill>
                  <a:srgbClr val="FFFFFF"/>
                </a:solidFill>
                <a:latin typeface="Roboto Slab"/>
                <a:ea typeface="Roboto Slab"/>
                <a:cs typeface="Roboto Slab"/>
                <a:sym typeface="Roboto Slab"/>
              </a:defRPr>
            </a:lvl2pPr>
            <a:lvl3pPr indent="0" lvl="2" marL="0" algn="ctr">
              <a:buClr>
                <a:srgbClr val="FFFFFF"/>
              </a:buClr>
              <a:buSzPts val="1067"/>
              <a:buFont typeface="Roboto Slab"/>
              <a:buNone/>
              <a:defRPr sz="1067">
                <a:solidFill>
                  <a:srgbClr val="FFFFFF"/>
                </a:solidFill>
                <a:latin typeface="Roboto Slab"/>
                <a:ea typeface="Roboto Slab"/>
                <a:cs typeface="Roboto Slab"/>
                <a:sym typeface="Roboto Slab"/>
              </a:defRPr>
            </a:lvl3pPr>
            <a:lvl4pPr indent="0" lvl="3" marL="0" algn="ctr">
              <a:buClr>
                <a:srgbClr val="FFFFFF"/>
              </a:buClr>
              <a:buSzPts val="1067"/>
              <a:buFont typeface="Roboto Slab"/>
              <a:buNone/>
              <a:defRPr sz="1067">
                <a:solidFill>
                  <a:srgbClr val="FFFFFF"/>
                </a:solidFill>
                <a:latin typeface="Roboto Slab"/>
                <a:ea typeface="Roboto Slab"/>
                <a:cs typeface="Roboto Slab"/>
                <a:sym typeface="Roboto Slab"/>
              </a:defRPr>
            </a:lvl4pPr>
            <a:lvl5pPr indent="0" lvl="4" marL="0" algn="ctr">
              <a:buClr>
                <a:srgbClr val="FFFFFF"/>
              </a:buClr>
              <a:buSzPts val="1067"/>
              <a:buFont typeface="Roboto Slab"/>
              <a:buNone/>
              <a:defRPr sz="1067">
                <a:solidFill>
                  <a:srgbClr val="FFFFFF"/>
                </a:solidFill>
                <a:latin typeface="Roboto Slab"/>
                <a:ea typeface="Roboto Slab"/>
                <a:cs typeface="Roboto Slab"/>
                <a:sym typeface="Roboto Slab"/>
              </a:defRPr>
            </a:lvl5pPr>
            <a:lvl6pPr indent="0" lvl="5" marL="0" algn="ctr">
              <a:buClr>
                <a:srgbClr val="FFFFFF"/>
              </a:buClr>
              <a:buSzPts val="1067"/>
              <a:buFont typeface="Roboto Slab"/>
              <a:buNone/>
              <a:defRPr sz="1067">
                <a:solidFill>
                  <a:srgbClr val="FFFFFF"/>
                </a:solidFill>
                <a:latin typeface="Roboto Slab"/>
                <a:ea typeface="Roboto Slab"/>
                <a:cs typeface="Roboto Slab"/>
                <a:sym typeface="Roboto Slab"/>
              </a:defRPr>
            </a:lvl6pPr>
            <a:lvl7pPr indent="0" lvl="6" marL="0" algn="ctr">
              <a:buClr>
                <a:srgbClr val="FFFFFF"/>
              </a:buClr>
              <a:buSzPts val="1067"/>
              <a:buFont typeface="Roboto Slab"/>
              <a:buNone/>
              <a:defRPr sz="1067">
                <a:solidFill>
                  <a:srgbClr val="FFFFFF"/>
                </a:solidFill>
                <a:latin typeface="Roboto Slab"/>
                <a:ea typeface="Roboto Slab"/>
                <a:cs typeface="Roboto Slab"/>
                <a:sym typeface="Roboto Slab"/>
              </a:defRPr>
            </a:lvl7pPr>
            <a:lvl8pPr indent="0" lvl="7" marL="0" algn="ctr">
              <a:buClr>
                <a:srgbClr val="FFFFFF"/>
              </a:buClr>
              <a:buSzPts val="1067"/>
              <a:buFont typeface="Roboto Slab"/>
              <a:buNone/>
              <a:defRPr sz="1067">
                <a:solidFill>
                  <a:srgbClr val="FFFFFF"/>
                </a:solidFill>
                <a:latin typeface="Roboto Slab"/>
                <a:ea typeface="Roboto Slab"/>
                <a:cs typeface="Roboto Slab"/>
                <a:sym typeface="Roboto Slab"/>
              </a:defRPr>
            </a:lvl8pPr>
            <a:lvl9pPr indent="0" lvl="8" marL="0" algn="ctr">
              <a:buClr>
                <a:srgbClr val="FFFFFF"/>
              </a:buClr>
              <a:buSzPts val="1067"/>
              <a:buFont typeface="Roboto Slab"/>
              <a:buNone/>
              <a:defRPr sz="1067">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3"/>
          <p:cNvSpPr/>
          <p:nvPr/>
        </p:nvSpPr>
        <p:spPr>
          <a:xfrm>
            <a:off x="0" y="0"/>
            <a:ext cx="329600" cy="707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114454"/>
              </a:solidFill>
              <a:latin typeface="Arial"/>
              <a:ea typeface="Arial"/>
              <a:cs typeface="Arial"/>
              <a:sym typeface="Arial"/>
            </a:endParaRPr>
          </a:p>
        </p:txBody>
      </p:sp>
      <p:sp>
        <p:nvSpPr>
          <p:cNvPr id="56" name="Google Shape;56;p43"/>
          <p:cNvSpPr/>
          <p:nvPr/>
        </p:nvSpPr>
        <p:spPr>
          <a:xfrm>
            <a:off x="0" y="667500"/>
            <a:ext cx="329600" cy="14116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7" name="Google Shape;57;p43"/>
          <p:cNvSpPr/>
          <p:nvPr/>
        </p:nvSpPr>
        <p:spPr>
          <a:xfrm>
            <a:off x="0" y="2071208"/>
            <a:ext cx="329600" cy="20436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8" name="Google Shape;58;p43"/>
          <p:cNvSpPr/>
          <p:nvPr/>
        </p:nvSpPr>
        <p:spPr>
          <a:xfrm>
            <a:off x="0" y="4114800"/>
            <a:ext cx="329600" cy="8072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9" name="Google Shape;59;p43"/>
          <p:cNvSpPr/>
          <p:nvPr/>
        </p:nvSpPr>
        <p:spPr>
          <a:xfrm>
            <a:off x="0" y="4922000"/>
            <a:ext cx="329600" cy="1936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0" name="Google Shape;60;p43"/>
          <p:cNvSpPr txBox="1"/>
          <p:nvPr>
            <p:ph idx="12" type="sldNum"/>
          </p:nvPr>
        </p:nvSpPr>
        <p:spPr>
          <a:xfrm>
            <a:off x="-68067" y="6425867"/>
            <a:ext cx="465600" cy="432000"/>
          </a:xfrm>
          <a:prstGeom prst="rect">
            <a:avLst/>
          </a:prstGeom>
          <a:noFill/>
          <a:ln>
            <a:noFill/>
          </a:ln>
        </p:spPr>
        <p:txBody>
          <a:bodyPr anchorCtr="0" anchor="t" bIns="91425" lIns="91425" spcFirstLastPara="1" rIns="91425" wrap="square" tIns="91425">
            <a:noAutofit/>
          </a:bodyPr>
          <a:lstStyle>
            <a:lvl1pPr indent="0" lvl="0" marL="0" algn="ctr">
              <a:buClr>
                <a:srgbClr val="FFFFFF"/>
              </a:buClr>
              <a:buSzPts val="1067"/>
              <a:buFont typeface="Roboto Slab"/>
              <a:buNone/>
              <a:defRPr sz="1067">
                <a:solidFill>
                  <a:srgbClr val="FFFFFF"/>
                </a:solidFill>
                <a:latin typeface="Roboto Slab"/>
                <a:ea typeface="Roboto Slab"/>
                <a:cs typeface="Roboto Slab"/>
                <a:sym typeface="Roboto Slab"/>
              </a:defRPr>
            </a:lvl1pPr>
            <a:lvl2pPr indent="0" lvl="1" marL="0" algn="ctr">
              <a:buClr>
                <a:srgbClr val="FFFFFF"/>
              </a:buClr>
              <a:buSzPts val="1067"/>
              <a:buFont typeface="Roboto Slab"/>
              <a:buNone/>
              <a:defRPr sz="1067">
                <a:solidFill>
                  <a:srgbClr val="FFFFFF"/>
                </a:solidFill>
                <a:latin typeface="Roboto Slab"/>
                <a:ea typeface="Roboto Slab"/>
                <a:cs typeface="Roboto Slab"/>
                <a:sym typeface="Roboto Slab"/>
              </a:defRPr>
            </a:lvl2pPr>
            <a:lvl3pPr indent="0" lvl="2" marL="0" algn="ctr">
              <a:buClr>
                <a:srgbClr val="FFFFFF"/>
              </a:buClr>
              <a:buSzPts val="1067"/>
              <a:buFont typeface="Roboto Slab"/>
              <a:buNone/>
              <a:defRPr sz="1067">
                <a:solidFill>
                  <a:srgbClr val="FFFFFF"/>
                </a:solidFill>
                <a:latin typeface="Roboto Slab"/>
                <a:ea typeface="Roboto Slab"/>
                <a:cs typeface="Roboto Slab"/>
                <a:sym typeface="Roboto Slab"/>
              </a:defRPr>
            </a:lvl3pPr>
            <a:lvl4pPr indent="0" lvl="3" marL="0" algn="ctr">
              <a:buClr>
                <a:srgbClr val="FFFFFF"/>
              </a:buClr>
              <a:buSzPts val="1067"/>
              <a:buFont typeface="Roboto Slab"/>
              <a:buNone/>
              <a:defRPr sz="1067">
                <a:solidFill>
                  <a:srgbClr val="FFFFFF"/>
                </a:solidFill>
                <a:latin typeface="Roboto Slab"/>
                <a:ea typeface="Roboto Slab"/>
                <a:cs typeface="Roboto Slab"/>
                <a:sym typeface="Roboto Slab"/>
              </a:defRPr>
            </a:lvl4pPr>
            <a:lvl5pPr indent="0" lvl="4" marL="0" algn="ctr">
              <a:buClr>
                <a:srgbClr val="FFFFFF"/>
              </a:buClr>
              <a:buSzPts val="1067"/>
              <a:buFont typeface="Roboto Slab"/>
              <a:buNone/>
              <a:defRPr sz="1067">
                <a:solidFill>
                  <a:srgbClr val="FFFFFF"/>
                </a:solidFill>
                <a:latin typeface="Roboto Slab"/>
                <a:ea typeface="Roboto Slab"/>
                <a:cs typeface="Roboto Slab"/>
                <a:sym typeface="Roboto Slab"/>
              </a:defRPr>
            </a:lvl5pPr>
            <a:lvl6pPr indent="0" lvl="5" marL="0" algn="ctr">
              <a:buClr>
                <a:srgbClr val="FFFFFF"/>
              </a:buClr>
              <a:buSzPts val="1067"/>
              <a:buFont typeface="Roboto Slab"/>
              <a:buNone/>
              <a:defRPr sz="1067">
                <a:solidFill>
                  <a:srgbClr val="FFFFFF"/>
                </a:solidFill>
                <a:latin typeface="Roboto Slab"/>
                <a:ea typeface="Roboto Slab"/>
                <a:cs typeface="Roboto Slab"/>
                <a:sym typeface="Roboto Slab"/>
              </a:defRPr>
            </a:lvl6pPr>
            <a:lvl7pPr indent="0" lvl="6" marL="0" algn="ctr">
              <a:buClr>
                <a:srgbClr val="FFFFFF"/>
              </a:buClr>
              <a:buSzPts val="1067"/>
              <a:buFont typeface="Roboto Slab"/>
              <a:buNone/>
              <a:defRPr sz="1067">
                <a:solidFill>
                  <a:srgbClr val="FFFFFF"/>
                </a:solidFill>
                <a:latin typeface="Roboto Slab"/>
                <a:ea typeface="Roboto Slab"/>
                <a:cs typeface="Roboto Slab"/>
                <a:sym typeface="Roboto Slab"/>
              </a:defRPr>
            </a:lvl7pPr>
            <a:lvl8pPr indent="0" lvl="7" marL="0" algn="ctr">
              <a:buClr>
                <a:srgbClr val="FFFFFF"/>
              </a:buClr>
              <a:buSzPts val="1067"/>
              <a:buFont typeface="Roboto Slab"/>
              <a:buNone/>
              <a:defRPr sz="1067">
                <a:solidFill>
                  <a:srgbClr val="FFFFFF"/>
                </a:solidFill>
                <a:latin typeface="Roboto Slab"/>
                <a:ea typeface="Roboto Slab"/>
                <a:cs typeface="Roboto Slab"/>
                <a:sym typeface="Roboto Slab"/>
              </a:defRPr>
            </a:lvl8pPr>
            <a:lvl9pPr indent="0" lvl="8" marL="0" algn="ctr">
              <a:buClr>
                <a:srgbClr val="FFFFFF"/>
              </a:buClr>
              <a:buSzPts val="1067"/>
              <a:buFont typeface="Roboto Slab"/>
              <a:buNone/>
              <a:defRPr sz="1067">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yle A">
  <p:cSld name="Blank style A">
    <p:bg>
      <p:bgPr>
        <a:solidFill>
          <a:schemeClr val="accent4"/>
        </a:solidFill>
      </p:bgPr>
    </p:bg>
    <p:spTree>
      <p:nvGrpSpPr>
        <p:cNvPr id="61" name="Shape 61"/>
        <p:cNvGrpSpPr/>
        <p:nvPr/>
      </p:nvGrpSpPr>
      <p:grpSpPr>
        <a:xfrm>
          <a:off x="0" y="0"/>
          <a:ext cx="0" cy="0"/>
          <a:chOff x="0" y="0"/>
          <a:chExt cx="0" cy="0"/>
        </a:xfrm>
      </p:grpSpPr>
      <p:sp>
        <p:nvSpPr>
          <p:cNvPr id="62" name="Google Shape;62;p44"/>
          <p:cNvSpPr/>
          <p:nvPr/>
        </p:nvSpPr>
        <p:spPr>
          <a:xfrm>
            <a:off x="0" y="0"/>
            <a:ext cx="12192000" cy="707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114454"/>
              </a:solidFill>
              <a:latin typeface="Arial"/>
              <a:ea typeface="Arial"/>
              <a:cs typeface="Arial"/>
              <a:sym typeface="Arial"/>
            </a:endParaRPr>
          </a:p>
        </p:txBody>
      </p:sp>
      <p:sp>
        <p:nvSpPr>
          <p:cNvPr id="63" name="Google Shape;63;p44"/>
          <p:cNvSpPr/>
          <p:nvPr/>
        </p:nvSpPr>
        <p:spPr>
          <a:xfrm>
            <a:off x="0" y="667500"/>
            <a:ext cx="12192000" cy="9760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4" name="Google Shape;64;p44"/>
          <p:cNvSpPr/>
          <p:nvPr/>
        </p:nvSpPr>
        <p:spPr>
          <a:xfrm>
            <a:off x="0" y="5283733"/>
            <a:ext cx="12192000" cy="4936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5" name="Google Shape;65;p44"/>
          <p:cNvSpPr/>
          <p:nvPr/>
        </p:nvSpPr>
        <p:spPr>
          <a:xfrm>
            <a:off x="0" y="5777500"/>
            <a:ext cx="12192000" cy="10804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6" name="Google Shape;66;p44"/>
          <p:cNvSpPr txBox="1"/>
          <p:nvPr>
            <p:ph idx="12" type="sldNum"/>
          </p:nvPr>
        </p:nvSpPr>
        <p:spPr>
          <a:xfrm>
            <a:off x="-68067" y="6425867"/>
            <a:ext cx="465600" cy="432000"/>
          </a:xfrm>
          <a:prstGeom prst="rect">
            <a:avLst/>
          </a:prstGeom>
          <a:noFill/>
          <a:ln>
            <a:noFill/>
          </a:ln>
        </p:spPr>
        <p:txBody>
          <a:bodyPr anchorCtr="0" anchor="t" bIns="91425" lIns="91425" spcFirstLastPara="1" rIns="91425" wrap="square" tIns="91425">
            <a:noAutofit/>
          </a:bodyPr>
          <a:lstStyle>
            <a:lvl1pPr indent="0" lvl="0" marL="0" algn="ctr">
              <a:buClr>
                <a:srgbClr val="FFFFFF"/>
              </a:buClr>
              <a:buSzPts val="1067"/>
              <a:buFont typeface="Roboto Slab"/>
              <a:buNone/>
              <a:defRPr sz="1067">
                <a:solidFill>
                  <a:srgbClr val="FFFFFF"/>
                </a:solidFill>
                <a:latin typeface="Roboto Slab"/>
                <a:ea typeface="Roboto Slab"/>
                <a:cs typeface="Roboto Slab"/>
                <a:sym typeface="Roboto Slab"/>
              </a:defRPr>
            </a:lvl1pPr>
            <a:lvl2pPr indent="0" lvl="1" marL="0" algn="ctr">
              <a:buClr>
                <a:srgbClr val="FFFFFF"/>
              </a:buClr>
              <a:buSzPts val="1067"/>
              <a:buFont typeface="Roboto Slab"/>
              <a:buNone/>
              <a:defRPr sz="1067">
                <a:solidFill>
                  <a:srgbClr val="FFFFFF"/>
                </a:solidFill>
                <a:latin typeface="Roboto Slab"/>
                <a:ea typeface="Roboto Slab"/>
                <a:cs typeface="Roboto Slab"/>
                <a:sym typeface="Roboto Slab"/>
              </a:defRPr>
            </a:lvl2pPr>
            <a:lvl3pPr indent="0" lvl="2" marL="0" algn="ctr">
              <a:buClr>
                <a:srgbClr val="FFFFFF"/>
              </a:buClr>
              <a:buSzPts val="1067"/>
              <a:buFont typeface="Roboto Slab"/>
              <a:buNone/>
              <a:defRPr sz="1067">
                <a:solidFill>
                  <a:srgbClr val="FFFFFF"/>
                </a:solidFill>
                <a:latin typeface="Roboto Slab"/>
                <a:ea typeface="Roboto Slab"/>
                <a:cs typeface="Roboto Slab"/>
                <a:sym typeface="Roboto Slab"/>
              </a:defRPr>
            </a:lvl3pPr>
            <a:lvl4pPr indent="0" lvl="3" marL="0" algn="ctr">
              <a:buClr>
                <a:srgbClr val="FFFFFF"/>
              </a:buClr>
              <a:buSzPts val="1067"/>
              <a:buFont typeface="Roboto Slab"/>
              <a:buNone/>
              <a:defRPr sz="1067">
                <a:solidFill>
                  <a:srgbClr val="FFFFFF"/>
                </a:solidFill>
                <a:latin typeface="Roboto Slab"/>
                <a:ea typeface="Roboto Slab"/>
                <a:cs typeface="Roboto Slab"/>
                <a:sym typeface="Roboto Slab"/>
              </a:defRPr>
            </a:lvl4pPr>
            <a:lvl5pPr indent="0" lvl="4" marL="0" algn="ctr">
              <a:buClr>
                <a:srgbClr val="FFFFFF"/>
              </a:buClr>
              <a:buSzPts val="1067"/>
              <a:buFont typeface="Roboto Slab"/>
              <a:buNone/>
              <a:defRPr sz="1067">
                <a:solidFill>
                  <a:srgbClr val="FFFFFF"/>
                </a:solidFill>
                <a:latin typeface="Roboto Slab"/>
                <a:ea typeface="Roboto Slab"/>
                <a:cs typeface="Roboto Slab"/>
                <a:sym typeface="Roboto Slab"/>
              </a:defRPr>
            </a:lvl5pPr>
            <a:lvl6pPr indent="0" lvl="5" marL="0" algn="ctr">
              <a:buClr>
                <a:srgbClr val="FFFFFF"/>
              </a:buClr>
              <a:buSzPts val="1067"/>
              <a:buFont typeface="Roboto Slab"/>
              <a:buNone/>
              <a:defRPr sz="1067">
                <a:solidFill>
                  <a:srgbClr val="FFFFFF"/>
                </a:solidFill>
                <a:latin typeface="Roboto Slab"/>
                <a:ea typeface="Roboto Slab"/>
                <a:cs typeface="Roboto Slab"/>
                <a:sym typeface="Roboto Slab"/>
              </a:defRPr>
            </a:lvl6pPr>
            <a:lvl7pPr indent="0" lvl="6" marL="0" algn="ctr">
              <a:buClr>
                <a:srgbClr val="FFFFFF"/>
              </a:buClr>
              <a:buSzPts val="1067"/>
              <a:buFont typeface="Roboto Slab"/>
              <a:buNone/>
              <a:defRPr sz="1067">
                <a:solidFill>
                  <a:srgbClr val="FFFFFF"/>
                </a:solidFill>
                <a:latin typeface="Roboto Slab"/>
                <a:ea typeface="Roboto Slab"/>
                <a:cs typeface="Roboto Slab"/>
                <a:sym typeface="Roboto Slab"/>
              </a:defRPr>
            </a:lvl7pPr>
            <a:lvl8pPr indent="0" lvl="7" marL="0" algn="ctr">
              <a:buClr>
                <a:srgbClr val="FFFFFF"/>
              </a:buClr>
              <a:buSzPts val="1067"/>
              <a:buFont typeface="Roboto Slab"/>
              <a:buNone/>
              <a:defRPr sz="1067">
                <a:solidFill>
                  <a:srgbClr val="FFFFFF"/>
                </a:solidFill>
                <a:latin typeface="Roboto Slab"/>
                <a:ea typeface="Roboto Slab"/>
                <a:cs typeface="Roboto Slab"/>
                <a:sym typeface="Roboto Slab"/>
              </a:defRPr>
            </a:lvl8pPr>
            <a:lvl9pPr indent="0" lvl="8" marL="0" algn="ctr">
              <a:buClr>
                <a:srgbClr val="FFFFFF"/>
              </a:buClr>
              <a:buSzPts val="1067"/>
              <a:buFont typeface="Roboto Slab"/>
              <a:buNone/>
              <a:defRPr sz="1067">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5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5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0" name="Google Shape;8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2" Type="http://schemas.openxmlformats.org/officeDocument/2006/relationships/theme" Target="../theme/theme4.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2" Type="http://schemas.openxmlformats.org/officeDocument/2006/relationships/theme" Target="../theme/theme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1528033" y="707633"/>
            <a:ext cx="4278400" cy="1371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800"/>
              <a:buFont typeface="Roboto Slab"/>
              <a:buNone/>
              <a:defRPr b="1" i="0" sz="1800" u="none" cap="none" strike="noStrike">
                <a:solidFill>
                  <a:schemeClr val="lt1"/>
                </a:solidFill>
                <a:latin typeface="Roboto Slab"/>
                <a:ea typeface="Roboto Slab"/>
                <a:cs typeface="Roboto Slab"/>
                <a:sym typeface="Roboto Slab"/>
              </a:defRPr>
            </a:lvl1pPr>
            <a:lvl2pPr lvl="1" marR="0" rtl="0" algn="l">
              <a:lnSpc>
                <a:spcPct val="100000"/>
              </a:lnSpc>
              <a:spcBef>
                <a:spcPts val="0"/>
              </a:spcBef>
              <a:spcAft>
                <a:spcPts val="0"/>
              </a:spcAft>
              <a:buClr>
                <a:schemeClr val="lt1"/>
              </a:buClr>
              <a:buSzPts val="1800"/>
              <a:buFont typeface="Roboto Slab"/>
              <a:buNone/>
              <a:defRPr b="1" i="0" sz="1800" u="none" cap="none" strike="noStrike">
                <a:solidFill>
                  <a:schemeClr val="lt1"/>
                </a:solidFill>
                <a:latin typeface="Roboto Slab"/>
                <a:ea typeface="Roboto Slab"/>
                <a:cs typeface="Roboto Slab"/>
                <a:sym typeface="Roboto Slab"/>
              </a:defRPr>
            </a:lvl2pPr>
            <a:lvl3pPr lvl="2" marR="0" rtl="0" algn="l">
              <a:lnSpc>
                <a:spcPct val="100000"/>
              </a:lnSpc>
              <a:spcBef>
                <a:spcPts val="0"/>
              </a:spcBef>
              <a:spcAft>
                <a:spcPts val="0"/>
              </a:spcAft>
              <a:buClr>
                <a:schemeClr val="lt1"/>
              </a:buClr>
              <a:buSzPts val="1800"/>
              <a:buFont typeface="Roboto Slab"/>
              <a:buNone/>
              <a:defRPr b="1" i="0" sz="1800" u="none" cap="none" strike="noStrike">
                <a:solidFill>
                  <a:schemeClr val="lt1"/>
                </a:solidFill>
                <a:latin typeface="Roboto Slab"/>
                <a:ea typeface="Roboto Slab"/>
                <a:cs typeface="Roboto Slab"/>
                <a:sym typeface="Roboto Slab"/>
              </a:defRPr>
            </a:lvl3pPr>
            <a:lvl4pPr lvl="3" marR="0" rtl="0" algn="l">
              <a:lnSpc>
                <a:spcPct val="100000"/>
              </a:lnSpc>
              <a:spcBef>
                <a:spcPts val="0"/>
              </a:spcBef>
              <a:spcAft>
                <a:spcPts val="0"/>
              </a:spcAft>
              <a:buClr>
                <a:schemeClr val="lt1"/>
              </a:buClr>
              <a:buSzPts val="1800"/>
              <a:buFont typeface="Roboto Slab"/>
              <a:buNone/>
              <a:defRPr b="1" i="0" sz="1800" u="none" cap="none" strike="noStrike">
                <a:solidFill>
                  <a:schemeClr val="lt1"/>
                </a:solidFill>
                <a:latin typeface="Roboto Slab"/>
                <a:ea typeface="Roboto Slab"/>
                <a:cs typeface="Roboto Slab"/>
                <a:sym typeface="Roboto Slab"/>
              </a:defRPr>
            </a:lvl4pPr>
            <a:lvl5pPr lvl="4" marR="0" rtl="0" algn="l">
              <a:lnSpc>
                <a:spcPct val="100000"/>
              </a:lnSpc>
              <a:spcBef>
                <a:spcPts val="0"/>
              </a:spcBef>
              <a:spcAft>
                <a:spcPts val="0"/>
              </a:spcAft>
              <a:buClr>
                <a:schemeClr val="lt1"/>
              </a:buClr>
              <a:buSzPts val="1800"/>
              <a:buFont typeface="Roboto Slab"/>
              <a:buNone/>
              <a:defRPr b="1" i="0" sz="1800" u="none" cap="none" strike="noStrike">
                <a:solidFill>
                  <a:schemeClr val="lt1"/>
                </a:solidFill>
                <a:latin typeface="Roboto Slab"/>
                <a:ea typeface="Roboto Slab"/>
                <a:cs typeface="Roboto Slab"/>
                <a:sym typeface="Roboto Slab"/>
              </a:defRPr>
            </a:lvl5pPr>
            <a:lvl6pPr lvl="5" marR="0" rtl="0" algn="l">
              <a:lnSpc>
                <a:spcPct val="100000"/>
              </a:lnSpc>
              <a:spcBef>
                <a:spcPts val="0"/>
              </a:spcBef>
              <a:spcAft>
                <a:spcPts val="0"/>
              </a:spcAft>
              <a:buClr>
                <a:schemeClr val="lt1"/>
              </a:buClr>
              <a:buSzPts val="1800"/>
              <a:buFont typeface="Roboto Slab"/>
              <a:buNone/>
              <a:defRPr b="1" i="0" sz="1800" u="none" cap="none" strike="noStrike">
                <a:solidFill>
                  <a:schemeClr val="lt1"/>
                </a:solidFill>
                <a:latin typeface="Roboto Slab"/>
                <a:ea typeface="Roboto Slab"/>
                <a:cs typeface="Roboto Slab"/>
                <a:sym typeface="Roboto Slab"/>
              </a:defRPr>
            </a:lvl6pPr>
            <a:lvl7pPr lvl="6" marR="0" rtl="0" algn="l">
              <a:lnSpc>
                <a:spcPct val="100000"/>
              </a:lnSpc>
              <a:spcBef>
                <a:spcPts val="0"/>
              </a:spcBef>
              <a:spcAft>
                <a:spcPts val="0"/>
              </a:spcAft>
              <a:buClr>
                <a:schemeClr val="lt1"/>
              </a:buClr>
              <a:buSzPts val="1800"/>
              <a:buFont typeface="Roboto Slab"/>
              <a:buNone/>
              <a:defRPr b="1" i="0" sz="1800" u="none" cap="none" strike="noStrike">
                <a:solidFill>
                  <a:schemeClr val="lt1"/>
                </a:solidFill>
                <a:latin typeface="Roboto Slab"/>
                <a:ea typeface="Roboto Slab"/>
                <a:cs typeface="Roboto Slab"/>
                <a:sym typeface="Roboto Slab"/>
              </a:defRPr>
            </a:lvl7pPr>
            <a:lvl8pPr lvl="7" marR="0" rtl="0" algn="l">
              <a:lnSpc>
                <a:spcPct val="100000"/>
              </a:lnSpc>
              <a:spcBef>
                <a:spcPts val="0"/>
              </a:spcBef>
              <a:spcAft>
                <a:spcPts val="0"/>
              </a:spcAft>
              <a:buClr>
                <a:schemeClr val="lt1"/>
              </a:buClr>
              <a:buSzPts val="1800"/>
              <a:buFont typeface="Roboto Slab"/>
              <a:buNone/>
              <a:defRPr b="1" i="0" sz="1800" u="none" cap="none" strike="noStrike">
                <a:solidFill>
                  <a:schemeClr val="lt1"/>
                </a:solidFill>
                <a:latin typeface="Roboto Slab"/>
                <a:ea typeface="Roboto Slab"/>
                <a:cs typeface="Roboto Slab"/>
                <a:sym typeface="Roboto Slab"/>
              </a:defRPr>
            </a:lvl8pPr>
            <a:lvl9pPr lvl="8" marR="0" rtl="0" algn="l">
              <a:lnSpc>
                <a:spcPct val="100000"/>
              </a:lnSpc>
              <a:spcBef>
                <a:spcPts val="0"/>
              </a:spcBef>
              <a:spcAft>
                <a:spcPts val="0"/>
              </a:spcAft>
              <a:buClr>
                <a:schemeClr val="lt1"/>
              </a:buClr>
              <a:buSzPts val="1800"/>
              <a:buFont typeface="Roboto Slab"/>
              <a:buNone/>
              <a:defRPr b="1" i="0" sz="1800" u="none" cap="none" strike="noStrike">
                <a:solidFill>
                  <a:schemeClr val="lt1"/>
                </a:solidFill>
                <a:latin typeface="Roboto Slab"/>
                <a:ea typeface="Roboto Slab"/>
                <a:cs typeface="Roboto Slab"/>
                <a:sym typeface="Roboto Slab"/>
              </a:defRPr>
            </a:lvl9pPr>
          </a:lstStyle>
          <a:p/>
        </p:txBody>
      </p:sp>
      <p:sp>
        <p:nvSpPr>
          <p:cNvPr id="11" name="Google Shape;11;p33"/>
          <p:cNvSpPr txBox="1"/>
          <p:nvPr>
            <p:ph idx="1" type="body"/>
          </p:nvPr>
        </p:nvSpPr>
        <p:spPr>
          <a:xfrm>
            <a:off x="1528033" y="2356367"/>
            <a:ext cx="10054400" cy="4211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2"/>
              </a:buClr>
              <a:buSzPts val="3000"/>
              <a:buFont typeface="Nixie One"/>
              <a:buChar char="▪"/>
              <a:defRPr b="0" i="0" sz="3000" u="none" cap="none" strike="noStrike">
                <a:solidFill>
                  <a:schemeClr val="accent1"/>
                </a:solidFill>
                <a:latin typeface="Nixie One"/>
                <a:ea typeface="Nixie One"/>
                <a:cs typeface="Nixie One"/>
                <a:sym typeface="Nixie One"/>
              </a:defRPr>
            </a:lvl1pPr>
            <a:lvl2pPr indent="-381000" lvl="1" marL="914400" marR="0" rtl="0" algn="l">
              <a:lnSpc>
                <a:spcPct val="100000"/>
              </a:lnSpc>
              <a:spcBef>
                <a:spcPts val="0"/>
              </a:spcBef>
              <a:spcAft>
                <a:spcPts val="0"/>
              </a:spcAft>
              <a:buClr>
                <a:schemeClr val="accent2"/>
              </a:buClr>
              <a:buSzPts val="2400"/>
              <a:buFont typeface="Nixie One"/>
              <a:buChar char="▫"/>
              <a:defRPr b="0" i="0" sz="2400" u="none" cap="none" strike="noStrike">
                <a:solidFill>
                  <a:schemeClr val="accent1"/>
                </a:solidFill>
                <a:latin typeface="Nixie One"/>
                <a:ea typeface="Nixie One"/>
                <a:cs typeface="Nixie One"/>
                <a:sym typeface="Nixie One"/>
              </a:defRPr>
            </a:lvl2pPr>
            <a:lvl3pPr indent="-381000" lvl="2" marL="1371600" marR="0" rtl="0" algn="l">
              <a:lnSpc>
                <a:spcPct val="100000"/>
              </a:lnSpc>
              <a:spcBef>
                <a:spcPts val="0"/>
              </a:spcBef>
              <a:spcAft>
                <a:spcPts val="0"/>
              </a:spcAft>
              <a:buClr>
                <a:schemeClr val="accent2"/>
              </a:buClr>
              <a:buSzPts val="2400"/>
              <a:buFont typeface="Nixie One"/>
              <a:buChar char="■"/>
              <a:defRPr b="0" i="0" sz="2400" u="none" cap="none" strike="noStrike">
                <a:solidFill>
                  <a:schemeClr val="accent1"/>
                </a:solidFill>
                <a:latin typeface="Nixie One"/>
                <a:ea typeface="Nixie One"/>
                <a:cs typeface="Nixie One"/>
                <a:sym typeface="Nixie One"/>
              </a:defRPr>
            </a:lvl3pPr>
            <a:lvl4pPr indent="-342900" lvl="3" marL="1828800" marR="0" rtl="0" algn="l">
              <a:lnSpc>
                <a:spcPct val="100000"/>
              </a:lnSpc>
              <a:spcBef>
                <a:spcPts val="0"/>
              </a:spcBef>
              <a:spcAft>
                <a:spcPts val="0"/>
              </a:spcAft>
              <a:buClr>
                <a:schemeClr val="accent1"/>
              </a:buClr>
              <a:buSzPts val="1800"/>
              <a:buFont typeface="Nixie One"/>
              <a:buChar char="●"/>
              <a:defRPr b="0" i="0" sz="1800" u="none" cap="none" strike="noStrike">
                <a:solidFill>
                  <a:schemeClr val="accent1"/>
                </a:solidFill>
                <a:latin typeface="Nixie One"/>
                <a:ea typeface="Nixie One"/>
                <a:cs typeface="Nixie One"/>
                <a:sym typeface="Nixie One"/>
              </a:defRPr>
            </a:lvl4pPr>
            <a:lvl5pPr indent="-342900" lvl="4" marL="2286000" marR="0" rtl="0" algn="l">
              <a:lnSpc>
                <a:spcPct val="100000"/>
              </a:lnSpc>
              <a:spcBef>
                <a:spcPts val="0"/>
              </a:spcBef>
              <a:spcAft>
                <a:spcPts val="0"/>
              </a:spcAft>
              <a:buClr>
                <a:schemeClr val="accent1"/>
              </a:buClr>
              <a:buSzPts val="1800"/>
              <a:buFont typeface="Nixie One"/>
              <a:buChar char="○"/>
              <a:defRPr b="0" i="0" sz="1800" u="none" cap="none" strike="noStrike">
                <a:solidFill>
                  <a:schemeClr val="accent1"/>
                </a:solidFill>
                <a:latin typeface="Nixie One"/>
                <a:ea typeface="Nixie One"/>
                <a:cs typeface="Nixie One"/>
                <a:sym typeface="Nixie One"/>
              </a:defRPr>
            </a:lvl5pPr>
            <a:lvl6pPr indent="-342900" lvl="5" marL="2743200" marR="0" rtl="0" algn="l">
              <a:lnSpc>
                <a:spcPct val="100000"/>
              </a:lnSpc>
              <a:spcBef>
                <a:spcPts val="0"/>
              </a:spcBef>
              <a:spcAft>
                <a:spcPts val="0"/>
              </a:spcAft>
              <a:buClr>
                <a:schemeClr val="accent1"/>
              </a:buClr>
              <a:buSzPts val="1800"/>
              <a:buFont typeface="Nixie One"/>
              <a:buChar char="■"/>
              <a:defRPr b="0" i="0" sz="1800" u="none" cap="none" strike="noStrike">
                <a:solidFill>
                  <a:schemeClr val="accent1"/>
                </a:solidFill>
                <a:latin typeface="Nixie One"/>
                <a:ea typeface="Nixie One"/>
                <a:cs typeface="Nixie One"/>
                <a:sym typeface="Nixie One"/>
              </a:defRPr>
            </a:lvl6pPr>
            <a:lvl7pPr indent="-342900" lvl="6" marL="3200400" marR="0" rtl="0" algn="l">
              <a:lnSpc>
                <a:spcPct val="100000"/>
              </a:lnSpc>
              <a:spcBef>
                <a:spcPts val="0"/>
              </a:spcBef>
              <a:spcAft>
                <a:spcPts val="0"/>
              </a:spcAft>
              <a:buClr>
                <a:schemeClr val="accent1"/>
              </a:buClr>
              <a:buSzPts val="1800"/>
              <a:buFont typeface="Nixie One"/>
              <a:buChar char="●"/>
              <a:defRPr b="0" i="0" sz="1800" u="none" cap="none" strike="noStrike">
                <a:solidFill>
                  <a:schemeClr val="accent1"/>
                </a:solidFill>
                <a:latin typeface="Nixie One"/>
                <a:ea typeface="Nixie One"/>
                <a:cs typeface="Nixie One"/>
                <a:sym typeface="Nixie One"/>
              </a:defRPr>
            </a:lvl7pPr>
            <a:lvl8pPr indent="-342900" lvl="7" marL="3657600" marR="0" rtl="0" algn="l">
              <a:lnSpc>
                <a:spcPct val="100000"/>
              </a:lnSpc>
              <a:spcBef>
                <a:spcPts val="0"/>
              </a:spcBef>
              <a:spcAft>
                <a:spcPts val="0"/>
              </a:spcAft>
              <a:buClr>
                <a:schemeClr val="accent1"/>
              </a:buClr>
              <a:buSzPts val="1800"/>
              <a:buFont typeface="Nixie One"/>
              <a:buChar char="○"/>
              <a:defRPr b="0" i="0" sz="1800" u="none" cap="none" strike="noStrike">
                <a:solidFill>
                  <a:schemeClr val="accent1"/>
                </a:solidFill>
                <a:latin typeface="Nixie One"/>
                <a:ea typeface="Nixie One"/>
                <a:cs typeface="Nixie One"/>
                <a:sym typeface="Nixie One"/>
              </a:defRPr>
            </a:lvl8pPr>
            <a:lvl9pPr indent="-342900" lvl="8" marL="4114800" marR="0" rtl="0" algn="l">
              <a:lnSpc>
                <a:spcPct val="100000"/>
              </a:lnSpc>
              <a:spcBef>
                <a:spcPts val="0"/>
              </a:spcBef>
              <a:spcAft>
                <a:spcPts val="0"/>
              </a:spcAft>
              <a:buClr>
                <a:schemeClr val="accent1"/>
              </a:buClr>
              <a:buSzPts val="1800"/>
              <a:buFont typeface="Nixie One"/>
              <a:buChar char="■"/>
              <a:defRPr b="0" i="0" sz="1800" u="none" cap="none" strike="noStrike">
                <a:solidFill>
                  <a:schemeClr val="accent1"/>
                </a:solidFill>
                <a:latin typeface="Nixie One"/>
                <a:ea typeface="Nixie One"/>
                <a:cs typeface="Nixie One"/>
                <a:sym typeface="Nixie One"/>
              </a:defRPr>
            </a:lvl9pPr>
          </a:lstStyle>
          <a:p/>
        </p:txBody>
      </p:sp>
      <p:sp>
        <p:nvSpPr>
          <p:cNvPr id="12" name="Google Shape;12;p33"/>
          <p:cNvSpPr txBox="1"/>
          <p:nvPr>
            <p:ph idx="12" type="sldNum"/>
          </p:nvPr>
        </p:nvSpPr>
        <p:spPr>
          <a:xfrm>
            <a:off x="-68067" y="6425867"/>
            <a:ext cx="465600" cy="432000"/>
          </a:xfrm>
          <a:prstGeom prst="rect">
            <a:avLst/>
          </a:prstGeom>
          <a:noFill/>
          <a:ln>
            <a:noFill/>
          </a:ln>
        </p:spPr>
        <p:txBody>
          <a:bodyPr anchorCtr="0" anchor="t" bIns="91425" lIns="91425" spcFirstLastPara="1" rIns="91425" wrap="square" tIns="91425">
            <a:noAutofit/>
          </a:bodyPr>
          <a:lstStyle>
            <a:lvl1pPr indent="0" lvl="0" marL="0" marR="0" rtl="0" algn="ctr">
              <a:buClr>
                <a:schemeClr val="lt1"/>
              </a:buClr>
              <a:buSzPts val="1067"/>
              <a:buFont typeface="Roboto Slab"/>
              <a:buNone/>
              <a:defRPr b="0" i="0" sz="1067" u="none" cap="none" strike="noStrike">
                <a:solidFill>
                  <a:schemeClr val="lt1"/>
                </a:solidFill>
                <a:latin typeface="Roboto Slab"/>
                <a:ea typeface="Roboto Slab"/>
                <a:cs typeface="Roboto Slab"/>
                <a:sym typeface="Roboto Slab"/>
              </a:defRPr>
            </a:lvl1pPr>
            <a:lvl2pPr indent="0" lvl="1" marL="0" marR="0" rtl="0" algn="ctr">
              <a:buClr>
                <a:schemeClr val="lt1"/>
              </a:buClr>
              <a:buSzPts val="1067"/>
              <a:buFont typeface="Roboto Slab"/>
              <a:buNone/>
              <a:defRPr b="0" i="0" sz="1067" u="none" cap="none" strike="noStrike">
                <a:solidFill>
                  <a:schemeClr val="lt1"/>
                </a:solidFill>
                <a:latin typeface="Roboto Slab"/>
                <a:ea typeface="Roboto Slab"/>
                <a:cs typeface="Roboto Slab"/>
                <a:sym typeface="Roboto Slab"/>
              </a:defRPr>
            </a:lvl2pPr>
            <a:lvl3pPr indent="0" lvl="2" marL="0" marR="0" rtl="0" algn="ctr">
              <a:buClr>
                <a:schemeClr val="lt1"/>
              </a:buClr>
              <a:buSzPts val="1067"/>
              <a:buFont typeface="Roboto Slab"/>
              <a:buNone/>
              <a:defRPr b="0" i="0" sz="1067" u="none" cap="none" strike="noStrike">
                <a:solidFill>
                  <a:schemeClr val="lt1"/>
                </a:solidFill>
                <a:latin typeface="Roboto Slab"/>
                <a:ea typeface="Roboto Slab"/>
                <a:cs typeface="Roboto Slab"/>
                <a:sym typeface="Roboto Slab"/>
              </a:defRPr>
            </a:lvl3pPr>
            <a:lvl4pPr indent="0" lvl="3" marL="0" marR="0" rtl="0" algn="ctr">
              <a:buClr>
                <a:schemeClr val="lt1"/>
              </a:buClr>
              <a:buSzPts val="1067"/>
              <a:buFont typeface="Roboto Slab"/>
              <a:buNone/>
              <a:defRPr b="0" i="0" sz="1067" u="none" cap="none" strike="noStrike">
                <a:solidFill>
                  <a:schemeClr val="lt1"/>
                </a:solidFill>
                <a:latin typeface="Roboto Slab"/>
                <a:ea typeface="Roboto Slab"/>
                <a:cs typeface="Roboto Slab"/>
                <a:sym typeface="Roboto Slab"/>
              </a:defRPr>
            </a:lvl4pPr>
            <a:lvl5pPr indent="0" lvl="4" marL="0" marR="0" rtl="0" algn="ctr">
              <a:buClr>
                <a:schemeClr val="lt1"/>
              </a:buClr>
              <a:buSzPts val="1067"/>
              <a:buFont typeface="Roboto Slab"/>
              <a:buNone/>
              <a:defRPr b="0" i="0" sz="1067" u="none" cap="none" strike="noStrike">
                <a:solidFill>
                  <a:schemeClr val="lt1"/>
                </a:solidFill>
                <a:latin typeface="Roboto Slab"/>
                <a:ea typeface="Roboto Slab"/>
                <a:cs typeface="Roboto Slab"/>
                <a:sym typeface="Roboto Slab"/>
              </a:defRPr>
            </a:lvl5pPr>
            <a:lvl6pPr indent="0" lvl="5" marL="0" marR="0" rtl="0" algn="ctr">
              <a:buClr>
                <a:schemeClr val="lt1"/>
              </a:buClr>
              <a:buSzPts val="1067"/>
              <a:buFont typeface="Roboto Slab"/>
              <a:buNone/>
              <a:defRPr b="0" i="0" sz="1067" u="none" cap="none" strike="noStrike">
                <a:solidFill>
                  <a:schemeClr val="lt1"/>
                </a:solidFill>
                <a:latin typeface="Roboto Slab"/>
                <a:ea typeface="Roboto Slab"/>
                <a:cs typeface="Roboto Slab"/>
                <a:sym typeface="Roboto Slab"/>
              </a:defRPr>
            </a:lvl6pPr>
            <a:lvl7pPr indent="0" lvl="6" marL="0" marR="0" rtl="0" algn="ctr">
              <a:buClr>
                <a:schemeClr val="lt1"/>
              </a:buClr>
              <a:buSzPts val="1067"/>
              <a:buFont typeface="Roboto Slab"/>
              <a:buNone/>
              <a:defRPr b="0" i="0" sz="1067" u="none" cap="none" strike="noStrike">
                <a:solidFill>
                  <a:schemeClr val="lt1"/>
                </a:solidFill>
                <a:latin typeface="Roboto Slab"/>
                <a:ea typeface="Roboto Slab"/>
                <a:cs typeface="Roboto Slab"/>
                <a:sym typeface="Roboto Slab"/>
              </a:defRPr>
            </a:lvl7pPr>
            <a:lvl8pPr indent="0" lvl="7" marL="0" marR="0" rtl="0" algn="ctr">
              <a:buClr>
                <a:schemeClr val="lt1"/>
              </a:buClr>
              <a:buSzPts val="1067"/>
              <a:buFont typeface="Roboto Slab"/>
              <a:buNone/>
              <a:defRPr b="0" i="0" sz="1067" u="none" cap="none" strike="noStrike">
                <a:solidFill>
                  <a:schemeClr val="lt1"/>
                </a:solidFill>
                <a:latin typeface="Roboto Slab"/>
                <a:ea typeface="Roboto Slab"/>
                <a:cs typeface="Roboto Slab"/>
                <a:sym typeface="Roboto Slab"/>
              </a:defRPr>
            </a:lvl8pPr>
            <a:lvl9pPr indent="0" lvl="8" marL="0" marR="0" rtl="0" algn="ctr">
              <a:buClr>
                <a:schemeClr val="lt1"/>
              </a:buClr>
              <a:buSzPts val="1067"/>
              <a:buFont typeface="Roboto Slab"/>
              <a:buNone/>
              <a:defRPr b="0" i="0" sz="1067" u="none" cap="none" strike="noStrike">
                <a:solidFill>
                  <a:schemeClr val="lt1"/>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 name="Google Shape;69;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37"/>
          <p:cNvSpPr/>
          <p:nvPr/>
        </p:nvSpPr>
        <p:spPr>
          <a:xfrm>
            <a:off x="1" y="6400800"/>
            <a:ext cx="12192000" cy="457200"/>
          </a:xfrm>
          <a:prstGeom prst="rect">
            <a:avLst/>
          </a:prstGeom>
          <a:solidFill>
            <a:srgbClr val="497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7"/>
          <p:cNvSpPr/>
          <p:nvPr/>
        </p:nvSpPr>
        <p:spPr>
          <a:xfrm>
            <a:off x="15" y="6334316"/>
            <a:ext cx="12191985" cy="6648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6" name="Google Shape;146;p3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7" name="Google Shape;147;p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8" name="Google Shape;148;p3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9" name="Google Shape;149;p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50" name="Google Shape;150;p37"/>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0.png"/><Relationship Id="rId11" Type="http://schemas.openxmlformats.org/officeDocument/2006/relationships/image" Target="../media/image36.png"/><Relationship Id="rId10" Type="http://schemas.openxmlformats.org/officeDocument/2006/relationships/image" Target="../media/image23.png"/><Relationship Id="rId12" Type="http://schemas.openxmlformats.org/officeDocument/2006/relationships/image" Target="../media/image33.png"/><Relationship Id="rId9" Type="http://schemas.openxmlformats.org/officeDocument/2006/relationships/image" Target="../media/image24.jp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hyperlink" Target="https://github.com/AvinashTangudu054/Diamonds-online-job-porta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
          <p:cNvSpPr txBox="1"/>
          <p:nvPr>
            <p:ph type="ctrTitle"/>
          </p:nvPr>
        </p:nvSpPr>
        <p:spPr>
          <a:xfrm>
            <a:off x="2523057" y="458754"/>
            <a:ext cx="8933029" cy="2156384"/>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4800"/>
              <a:buNone/>
            </a:pPr>
            <a:r>
              <a:rPr lang="en-US"/>
              <a:t>THE DIAMONDS</a:t>
            </a:r>
            <a:br>
              <a:rPr lang="en-US"/>
            </a:br>
            <a:r>
              <a:rPr lang="en-US"/>
              <a:t>   </a:t>
            </a:r>
            <a:r>
              <a:rPr lang="en-US" sz="4267"/>
              <a:t>ONLINE JOB PORTAL</a:t>
            </a:r>
            <a:endParaRPr/>
          </a:p>
        </p:txBody>
      </p:sp>
      <p:grpSp>
        <p:nvGrpSpPr>
          <p:cNvPr id="239" name="Google Shape;239;p1"/>
          <p:cNvGrpSpPr/>
          <p:nvPr/>
        </p:nvGrpSpPr>
        <p:grpSpPr>
          <a:xfrm>
            <a:off x="1004357" y="1373048"/>
            <a:ext cx="1286055" cy="1348409"/>
            <a:chOff x="5961125" y="1623900"/>
            <a:chExt cx="427450" cy="448175"/>
          </a:xfrm>
        </p:grpSpPr>
        <p:sp>
          <p:nvSpPr>
            <p:cNvPr id="240" name="Google Shape;240;p1"/>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1" name="Google Shape;241;p1"/>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2" name="Google Shape;242;p1"/>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3" name="Google Shape;243;p1"/>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4" name="Google Shape;244;p1"/>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 name="Google Shape;245;p1"/>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 name="Google Shape;246;p1"/>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
        <p:nvSpPr>
          <p:cNvPr id="247" name="Google Shape;247;p1"/>
          <p:cNvSpPr txBox="1"/>
          <p:nvPr/>
        </p:nvSpPr>
        <p:spPr>
          <a:xfrm>
            <a:off x="4239602" y="2615138"/>
            <a:ext cx="721648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rgbClr val="FFFFFF"/>
                </a:solidFill>
                <a:latin typeface="Times New Roman"/>
                <a:ea typeface="Times New Roman"/>
                <a:cs typeface="Times New Roman"/>
                <a:sym typeface="Times New Roman"/>
              </a:rPr>
              <a:t>BATCH 124 : TEAM 6 (DIAMONDS)</a:t>
            </a:r>
            <a:endParaRPr/>
          </a:p>
        </p:txBody>
      </p:sp>
      <p:sp>
        <p:nvSpPr>
          <p:cNvPr id="248" name="Google Shape;248;p1"/>
          <p:cNvSpPr txBox="1"/>
          <p:nvPr/>
        </p:nvSpPr>
        <p:spPr>
          <a:xfrm>
            <a:off x="6095999" y="3667872"/>
            <a:ext cx="5597449" cy="23899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133" u="none" cap="none" strike="noStrike">
                <a:solidFill>
                  <a:srgbClr val="FFFFFF"/>
                </a:solidFill>
                <a:latin typeface="Times New Roman"/>
                <a:ea typeface="Times New Roman"/>
                <a:cs typeface="Times New Roman"/>
                <a:sym typeface="Times New Roman"/>
              </a:rPr>
              <a:t>Team members</a:t>
            </a:r>
            <a:endParaRPr/>
          </a:p>
          <a:p>
            <a:pPr indent="0" lvl="0" marL="0" marR="0" rtl="0" algn="l">
              <a:spcBef>
                <a:spcPts val="0"/>
              </a:spcBef>
              <a:spcAft>
                <a:spcPts val="0"/>
              </a:spcAft>
              <a:buNone/>
            </a:pPr>
            <a:r>
              <a:rPr b="0" i="0" lang="en-US" sz="2133" u="none" cap="none" strike="noStrike">
                <a:solidFill>
                  <a:srgbClr val="FFFFFF"/>
                </a:solidFill>
                <a:latin typeface="Times New Roman"/>
                <a:ea typeface="Times New Roman"/>
                <a:cs typeface="Times New Roman"/>
                <a:sym typeface="Times New Roman"/>
              </a:rPr>
              <a:t>1.Avinash Tangudu (user6)</a:t>
            </a:r>
            <a:endParaRPr b="1" i="0" sz="2133" u="none" cap="none" strike="noStrike">
              <a:solidFill>
                <a:srgbClr val="FFFFFF"/>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2133" u="none" cap="none" strike="noStrike">
                <a:solidFill>
                  <a:srgbClr val="FFFFFF"/>
                </a:solidFill>
                <a:latin typeface="Times New Roman"/>
                <a:ea typeface="Times New Roman"/>
                <a:cs typeface="Times New Roman"/>
                <a:sym typeface="Times New Roman"/>
              </a:rPr>
              <a:t>2.Chaitanya Reddy Sagam (user4)</a:t>
            </a:r>
            <a:endParaRPr/>
          </a:p>
          <a:p>
            <a:pPr indent="0" lvl="0" marL="0" marR="0" rtl="0" algn="l">
              <a:spcBef>
                <a:spcPts val="0"/>
              </a:spcBef>
              <a:spcAft>
                <a:spcPts val="0"/>
              </a:spcAft>
              <a:buNone/>
            </a:pPr>
            <a:r>
              <a:rPr b="0" i="0" lang="en-US" sz="2133" u="none" cap="none" strike="noStrike">
                <a:solidFill>
                  <a:srgbClr val="FFFFFF"/>
                </a:solidFill>
                <a:latin typeface="Times New Roman"/>
                <a:ea typeface="Times New Roman"/>
                <a:cs typeface="Times New Roman"/>
                <a:sym typeface="Times New Roman"/>
              </a:rPr>
              <a:t>3. Reddy Chaitanya Sravanthi (user5)</a:t>
            </a:r>
            <a:endParaRPr/>
          </a:p>
          <a:p>
            <a:pPr indent="0" lvl="0" marL="0" marR="0" rtl="0" algn="l">
              <a:spcBef>
                <a:spcPts val="0"/>
              </a:spcBef>
              <a:spcAft>
                <a:spcPts val="0"/>
              </a:spcAft>
              <a:buNone/>
            </a:pPr>
            <a:r>
              <a:rPr b="0" i="0" lang="en-US" sz="2133" u="none" cap="none" strike="noStrike">
                <a:solidFill>
                  <a:srgbClr val="FFFFFF"/>
                </a:solidFill>
                <a:latin typeface="Times New Roman"/>
                <a:ea typeface="Times New Roman"/>
                <a:cs typeface="Times New Roman"/>
                <a:sym typeface="Times New Roman"/>
              </a:rPr>
              <a:t>4.Prasanthi Vallabhasetti (user30)</a:t>
            </a:r>
            <a:endParaRPr/>
          </a:p>
          <a:p>
            <a:pPr indent="0" lvl="0" marL="0" marR="0" rtl="0" algn="l">
              <a:spcBef>
                <a:spcPts val="0"/>
              </a:spcBef>
              <a:spcAft>
                <a:spcPts val="0"/>
              </a:spcAft>
              <a:buNone/>
            </a:pPr>
            <a:r>
              <a:rPr b="0" i="0" lang="en-US" sz="2133" u="none" cap="none" strike="noStrike">
                <a:solidFill>
                  <a:srgbClr val="FFFFFF"/>
                </a:solidFill>
                <a:latin typeface="Times New Roman"/>
                <a:ea typeface="Times New Roman"/>
                <a:cs typeface="Times New Roman"/>
                <a:sym typeface="Times New Roman"/>
              </a:rPr>
              <a:t>5.Vanisha Chowdary Kantipudi (user41)</a:t>
            </a:r>
            <a:endParaRPr/>
          </a:p>
          <a:p>
            <a:pPr indent="0" lvl="0" marL="0" marR="0" rtl="0" algn="l">
              <a:spcBef>
                <a:spcPts val="0"/>
              </a:spcBef>
              <a:spcAft>
                <a:spcPts val="0"/>
              </a:spcAft>
              <a:buNone/>
            </a:pPr>
            <a:r>
              <a:t/>
            </a:r>
            <a:endParaRPr b="0" i="0" sz="2133" u="none" cap="none" strike="noStrike">
              <a:solidFill>
                <a:srgbClr val="FFFFFF"/>
              </a:solidFill>
              <a:latin typeface="Times New Roman"/>
              <a:ea typeface="Times New Roman"/>
              <a:cs typeface="Times New Roman"/>
              <a:sym typeface="Times New Roman"/>
            </a:endParaRPr>
          </a:p>
        </p:txBody>
      </p:sp>
      <p:pic>
        <p:nvPicPr>
          <p:cNvPr id="249" name="Google Shape;249;p1"/>
          <p:cNvPicPr preferRelativeResize="0"/>
          <p:nvPr/>
        </p:nvPicPr>
        <p:blipFill rotWithShape="1">
          <a:blip r:embed="rId3">
            <a:alphaModFix/>
          </a:blip>
          <a:srcRect b="0" l="0" r="0" t="0"/>
          <a:stretch/>
        </p:blipFill>
        <p:spPr>
          <a:xfrm>
            <a:off x="-235855" y="801681"/>
            <a:ext cx="3614390" cy="2489557"/>
          </a:xfrm>
          <a:prstGeom prst="rect">
            <a:avLst/>
          </a:prstGeom>
          <a:noFill/>
          <a:ln>
            <a:noFill/>
          </a:ln>
        </p:spPr>
      </p:pic>
      <p:sp>
        <p:nvSpPr>
          <p:cNvPr id="250" name="Google Shape;250;p1"/>
          <p:cNvSpPr txBox="1"/>
          <p:nvPr/>
        </p:nvSpPr>
        <p:spPr>
          <a:xfrm>
            <a:off x="752552" y="3833930"/>
            <a:ext cx="4953835" cy="7487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133" u="none" cap="none" strike="noStrike">
                <a:solidFill>
                  <a:srgbClr val="FFFFFF"/>
                </a:solidFill>
                <a:latin typeface="Times New Roman"/>
                <a:ea typeface="Times New Roman"/>
                <a:cs typeface="Times New Roman"/>
                <a:sym typeface="Times New Roman"/>
              </a:rPr>
              <a:t>Mentor</a:t>
            </a:r>
            <a:r>
              <a:rPr b="0" i="0" lang="en-US" sz="2133" u="none" cap="none" strike="noStrike">
                <a:solidFill>
                  <a:srgbClr val="FFFFFF"/>
                </a:solidFill>
                <a:latin typeface="Times New Roman"/>
                <a:ea typeface="Times New Roman"/>
                <a:cs typeface="Times New Roman"/>
                <a:sym typeface="Times New Roman"/>
              </a:rPr>
              <a:t> – Shubham S</a:t>
            </a:r>
            <a:endParaRPr/>
          </a:p>
          <a:p>
            <a:pPr indent="0" lvl="0" marL="0" marR="0" rtl="0" algn="l">
              <a:spcBef>
                <a:spcPts val="0"/>
              </a:spcBef>
              <a:spcAft>
                <a:spcPts val="0"/>
              </a:spcAft>
              <a:buNone/>
            </a:pPr>
            <a:r>
              <a:t/>
            </a:r>
            <a:endParaRPr b="0" i="0" sz="2133" u="none" cap="none" strike="noStrike">
              <a:solidFill>
                <a:srgbClr val="FFFFFF"/>
              </a:solidFill>
              <a:latin typeface="Times New Roman"/>
              <a:ea typeface="Times New Roman"/>
              <a:cs typeface="Times New Roman"/>
              <a:sym typeface="Times New Roman"/>
            </a:endParaRPr>
          </a:p>
        </p:txBody>
      </p:sp>
    </p:spTree>
  </p:cSld>
  <p:clrMapOvr>
    <a:masterClrMapping/>
  </p:clrMapOvr>
  <p:transition spd="slow" p14:dur="1600">
    <p:blinds dir="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45" name="Google Shape;445;p10"/>
          <p:cNvGrpSpPr/>
          <p:nvPr/>
        </p:nvGrpSpPr>
        <p:grpSpPr>
          <a:xfrm>
            <a:off x="308114" y="1990068"/>
            <a:ext cx="4267550" cy="2864950"/>
            <a:chOff x="1177450" y="241631"/>
            <a:chExt cx="6173152" cy="3616776"/>
          </a:xfrm>
        </p:grpSpPr>
        <p:sp>
          <p:nvSpPr>
            <p:cNvPr id="446" name="Google Shape;446;p1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1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1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1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0" name="Google Shape;450;p10"/>
          <p:cNvGrpSpPr/>
          <p:nvPr/>
        </p:nvGrpSpPr>
        <p:grpSpPr>
          <a:xfrm>
            <a:off x="5738396" y="1990068"/>
            <a:ext cx="4267549" cy="2864950"/>
            <a:chOff x="1177450" y="241631"/>
            <a:chExt cx="6173152" cy="3616776"/>
          </a:xfrm>
        </p:grpSpPr>
        <p:sp>
          <p:nvSpPr>
            <p:cNvPr id="451" name="Google Shape;451;p1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1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1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1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455" name="Google Shape;455;p10"/>
          <p:cNvPicPr preferRelativeResize="0"/>
          <p:nvPr/>
        </p:nvPicPr>
        <p:blipFill rotWithShape="1">
          <a:blip r:embed="rId3">
            <a:alphaModFix/>
          </a:blip>
          <a:srcRect b="0" l="0" r="0" t="0"/>
          <a:stretch/>
        </p:blipFill>
        <p:spPr>
          <a:xfrm>
            <a:off x="6176459" y="2138689"/>
            <a:ext cx="3397090" cy="2413431"/>
          </a:xfrm>
          <a:prstGeom prst="rect">
            <a:avLst/>
          </a:prstGeom>
          <a:noFill/>
          <a:ln>
            <a:noFill/>
          </a:ln>
        </p:spPr>
      </p:pic>
      <p:pic>
        <p:nvPicPr>
          <p:cNvPr id="456" name="Google Shape;456;p10"/>
          <p:cNvPicPr preferRelativeResize="0"/>
          <p:nvPr/>
        </p:nvPicPr>
        <p:blipFill rotWithShape="1">
          <a:blip r:embed="rId4">
            <a:alphaModFix/>
          </a:blip>
          <a:srcRect b="0" l="0" r="0" t="0"/>
          <a:stretch/>
        </p:blipFill>
        <p:spPr>
          <a:xfrm>
            <a:off x="835251" y="2164660"/>
            <a:ext cx="3229853" cy="2387461"/>
          </a:xfrm>
          <a:prstGeom prst="rect">
            <a:avLst/>
          </a:prstGeom>
          <a:noFill/>
          <a:ln>
            <a:noFill/>
          </a:ln>
        </p:spPr>
      </p:pic>
      <p:sp>
        <p:nvSpPr>
          <p:cNvPr id="457" name="Google Shape;457;p10"/>
          <p:cNvSpPr txBox="1"/>
          <p:nvPr/>
        </p:nvSpPr>
        <p:spPr>
          <a:xfrm>
            <a:off x="708695" y="594532"/>
            <a:ext cx="109355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 If you are new user give your credentials and it will redirect to login page and here you can login to the website</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1"/>
          <p:cNvSpPr txBox="1"/>
          <p:nvPr/>
        </p:nvSpPr>
        <p:spPr>
          <a:xfrm>
            <a:off x="457200" y="592574"/>
            <a:ext cx="60960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497389"/>
                </a:solidFill>
                <a:latin typeface="Times New Roman"/>
                <a:ea typeface="Times New Roman"/>
                <a:cs typeface="Times New Roman"/>
                <a:sym typeface="Times New Roman"/>
              </a:rPr>
              <a:t>PROFILE UPDATE AND CHANGE PASSWORD</a:t>
            </a:r>
            <a:endParaRPr b="1" sz="1800">
              <a:solidFill>
                <a:srgbClr val="497389"/>
              </a:solidFill>
              <a:latin typeface="Times New Roman"/>
              <a:ea typeface="Times New Roman"/>
              <a:cs typeface="Times New Roman"/>
              <a:sym typeface="Times New Roman"/>
            </a:endParaRPr>
          </a:p>
        </p:txBody>
      </p:sp>
      <p:grpSp>
        <p:nvGrpSpPr>
          <p:cNvPr id="463" name="Google Shape;463;p11"/>
          <p:cNvGrpSpPr/>
          <p:nvPr/>
        </p:nvGrpSpPr>
        <p:grpSpPr>
          <a:xfrm>
            <a:off x="5893904" y="2124115"/>
            <a:ext cx="4823849" cy="3362285"/>
            <a:chOff x="1177450" y="241631"/>
            <a:chExt cx="6173152" cy="3616776"/>
          </a:xfrm>
        </p:grpSpPr>
        <p:sp>
          <p:nvSpPr>
            <p:cNvPr id="464" name="Google Shape;464;p11"/>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11"/>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 name="Google Shape;466;p11"/>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 name="Google Shape;467;p11"/>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8" name="Google Shape;468;p11"/>
          <p:cNvGrpSpPr/>
          <p:nvPr/>
        </p:nvGrpSpPr>
        <p:grpSpPr>
          <a:xfrm>
            <a:off x="457199" y="2124114"/>
            <a:ext cx="5128591" cy="3362285"/>
            <a:chOff x="1177450" y="241631"/>
            <a:chExt cx="6173152" cy="3616776"/>
          </a:xfrm>
        </p:grpSpPr>
        <p:sp>
          <p:nvSpPr>
            <p:cNvPr id="469" name="Google Shape;469;p11"/>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11"/>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11"/>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 name="Google Shape;472;p11"/>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473" name="Google Shape;473;p11"/>
          <p:cNvPicPr preferRelativeResize="0"/>
          <p:nvPr/>
        </p:nvPicPr>
        <p:blipFill rotWithShape="1">
          <a:blip r:embed="rId3">
            <a:alphaModFix/>
          </a:blip>
          <a:srcRect b="0" l="0" r="0" t="0"/>
          <a:stretch/>
        </p:blipFill>
        <p:spPr>
          <a:xfrm>
            <a:off x="1033670" y="2334982"/>
            <a:ext cx="3976828" cy="2788647"/>
          </a:xfrm>
          <a:prstGeom prst="rect">
            <a:avLst/>
          </a:prstGeom>
          <a:noFill/>
          <a:ln>
            <a:noFill/>
          </a:ln>
        </p:spPr>
      </p:pic>
      <p:pic>
        <p:nvPicPr>
          <p:cNvPr id="474" name="Google Shape;474;p11"/>
          <p:cNvPicPr preferRelativeResize="0"/>
          <p:nvPr/>
        </p:nvPicPr>
        <p:blipFill rotWithShape="1">
          <a:blip r:embed="rId4">
            <a:alphaModFix/>
          </a:blip>
          <a:srcRect b="0" l="0" r="0" t="0"/>
          <a:stretch/>
        </p:blipFill>
        <p:spPr>
          <a:xfrm>
            <a:off x="6390267" y="2309030"/>
            <a:ext cx="3818899" cy="2814600"/>
          </a:xfrm>
          <a:prstGeom prst="rect">
            <a:avLst/>
          </a:prstGeom>
          <a:noFill/>
          <a:ln>
            <a:noFill/>
          </a:ln>
        </p:spPr>
      </p:pic>
      <p:sp>
        <p:nvSpPr>
          <p:cNvPr id="475" name="Google Shape;475;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800">
    <p:circl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81" name="Google Shape;481;p12"/>
          <p:cNvGrpSpPr/>
          <p:nvPr/>
        </p:nvGrpSpPr>
        <p:grpSpPr>
          <a:xfrm>
            <a:off x="1391478" y="685801"/>
            <a:ext cx="10135198" cy="5049078"/>
            <a:chOff x="1177450" y="241631"/>
            <a:chExt cx="6173152" cy="3616776"/>
          </a:xfrm>
        </p:grpSpPr>
        <p:sp>
          <p:nvSpPr>
            <p:cNvPr id="482" name="Google Shape;482;p12"/>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12"/>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12"/>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12"/>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486" name="Google Shape;486;p12"/>
          <p:cNvPicPr preferRelativeResize="0"/>
          <p:nvPr/>
        </p:nvPicPr>
        <p:blipFill rotWithShape="1">
          <a:blip r:embed="rId3">
            <a:alphaModFix/>
          </a:blip>
          <a:srcRect b="0" l="0" r="0" t="0"/>
          <a:stretch/>
        </p:blipFill>
        <p:spPr>
          <a:xfrm>
            <a:off x="2524613" y="977187"/>
            <a:ext cx="7851839" cy="42480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13"/>
          <p:cNvSpPr txBox="1"/>
          <p:nvPr/>
        </p:nvSpPr>
        <p:spPr>
          <a:xfrm>
            <a:off x="477208" y="973353"/>
            <a:ext cx="60960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497389"/>
                </a:solidFill>
                <a:latin typeface="Times New Roman"/>
                <a:ea typeface="Times New Roman"/>
                <a:cs typeface="Times New Roman"/>
                <a:sym typeface="Times New Roman"/>
              </a:rPr>
              <a:t>SEARCH JOBS BY CATEGORY AND APLLY JOB </a:t>
            </a:r>
            <a:endParaRPr b="1" sz="1800">
              <a:solidFill>
                <a:srgbClr val="497389"/>
              </a:solidFill>
              <a:latin typeface="Times New Roman"/>
              <a:ea typeface="Times New Roman"/>
              <a:cs typeface="Times New Roman"/>
              <a:sym typeface="Times New Roman"/>
            </a:endParaRPr>
          </a:p>
        </p:txBody>
      </p:sp>
      <p:grpSp>
        <p:nvGrpSpPr>
          <p:cNvPr id="492" name="Google Shape;492;p13"/>
          <p:cNvGrpSpPr/>
          <p:nvPr/>
        </p:nvGrpSpPr>
        <p:grpSpPr>
          <a:xfrm>
            <a:off x="227447" y="2156630"/>
            <a:ext cx="5067510" cy="3367089"/>
            <a:chOff x="1177450" y="241631"/>
            <a:chExt cx="6173152" cy="3616776"/>
          </a:xfrm>
        </p:grpSpPr>
        <p:sp>
          <p:nvSpPr>
            <p:cNvPr id="493" name="Google Shape;493;p13"/>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13"/>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13"/>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13"/>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97" name="Google Shape;497;p13"/>
          <p:cNvGrpSpPr/>
          <p:nvPr/>
        </p:nvGrpSpPr>
        <p:grpSpPr>
          <a:xfrm>
            <a:off x="6281530" y="2222557"/>
            <a:ext cx="5068292" cy="3301162"/>
            <a:chOff x="1177450" y="241631"/>
            <a:chExt cx="6173152" cy="3616776"/>
          </a:xfrm>
        </p:grpSpPr>
        <p:sp>
          <p:nvSpPr>
            <p:cNvPr id="498" name="Google Shape;498;p13"/>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13"/>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13"/>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13"/>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02" name="Google Shape;502;p13"/>
          <p:cNvPicPr preferRelativeResize="0"/>
          <p:nvPr/>
        </p:nvPicPr>
        <p:blipFill rotWithShape="1">
          <a:blip r:embed="rId3">
            <a:alphaModFix/>
          </a:blip>
          <a:srcRect b="0" l="0" r="0" t="0"/>
          <a:stretch/>
        </p:blipFill>
        <p:spPr>
          <a:xfrm>
            <a:off x="765312" y="2305879"/>
            <a:ext cx="3955775" cy="2832650"/>
          </a:xfrm>
          <a:prstGeom prst="rect">
            <a:avLst/>
          </a:prstGeom>
          <a:noFill/>
          <a:ln>
            <a:noFill/>
          </a:ln>
        </p:spPr>
      </p:pic>
      <p:pic>
        <p:nvPicPr>
          <p:cNvPr id="503" name="Google Shape;503;p13"/>
          <p:cNvPicPr preferRelativeResize="0"/>
          <p:nvPr/>
        </p:nvPicPr>
        <p:blipFill rotWithShape="1">
          <a:blip r:embed="rId4">
            <a:alphaModFix/>
          </a:blip>
          <a:srcRect b="0" l="0" r="0" t="0"/>
          <a:stretch/>
        </p:blipFill>
        <p:spPr>
          <a:xfrm>
            <a:off x="6839861" y="2445998"/>
            <a:ext cx="3942245" cy="2692531"/>
          </a:xfrm>
          <a:prstGeom prst="rect">
            <a:avLst/>
          </a:prstGeom>
          <a:noFill/>
          <a:ln>
            <a:noFill/>
          </a:ln>
        </p:spPr>
      </p:pic>
      <p:sp>
        <p:nvSpPr>
          <p:cNvPr id="504" name="Google Shape;504;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800">
    <p:circl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10" name="Google Shape;510;p14"/>
          <p:cNvGrpSpPr/>
          <p:nvPr/>
        </p:nvGrpSpPr>
        <p:grpSpPr>
          <a:xfrm>
            <a:off x="1401417" y="695739"/>
            <a:ext cx="9469021" cy="5009321"/>
            <a:chOff x="1177450" y="241631"/>
            <a:chExt cx="6173152" cy="3616776"/>
          </a:xfrm>
        </p:grpSpPr>
        <p:sp>
          <p:nvSpPr>
            <p:cNvPr id="511" name="Google Shape;511;p1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1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1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1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15" name="Google Shape;515;p14"/>
          <p:cNvPicPr preferRelativeResize="0"/>
          <p:nvPr/>
        </p:nvPicPr>
        <p:blipFill rotWithShape="1">
          <a:blip r:embed="rId3">
            <a:alphaModFix/>
          </a:blip>
          <a:srcRect b="0" l="0" r="0" t="0"/>
          <a:stretch/>
        </p:blipFill>
        <p:spPr>
          <a:xfrm>
            <a:off x="2469561" y="1009449"/>
            <a:ext cx="7315200" cy="41446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5"/>
          <p:cNvSpPr txBox="1"/>
          <p:nvPr>
            <p:ph idx="12" type="sldNum"/>
          </p:nvPr>
        </p:nvSpPr>
        <p:spPr>
          <a:xfrm>
            <a:off x="9670200" y="6413362"/>
            <a:ext cx="1312025" cy="365125"/>
          </a:xfrm>
          <a:prstGeom prst="rect">
            <a:avLst/>
          </a:prstGeom>
          <a:solidFill>
            <a:srgbClr val="497389"/>
          </a:solidFill>
          <a:ln cap="flat" cmpd="sng" w="9525">
            <a:solidFill>
              <a:srgbClr val="578793"/>
            </a:solidFill>
            <a:prstDash val="solid"/>
            <a:round/>
            <a:headEnd len="sm" w="sm" type="none"/>
            <a:tailEnd len="sm" w="sm" type="none"/>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1" name="Google Shape;521;p15"/>
          <p:cNvSpPr/>
          <p:nvPr/>
        </p:nvSpPr>
        <p:spPr>
          <a:xfrm>
            <a:off x="2335696" y="1307643"/>
            <a:ext cx="1967947" cy="864705"/>
          </a:xfrm>
          <a:prstGeom prst="rect">
            <a:avLst/>
          </a:prstGeom>
          <a:solidFill>
            <a:srgbClr val="578793"/>
          </a:solidFill>
          <a:ln cap="flat" cmpd="sng" w="15875">
            <a:solidFill>
              <a:srgbClr val="5787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15"/>
          <p:cNvSpPr/>
          <p:nvPr/>
        </p:nvSpPr>
        <p:spPr>
          <a:xfrm>
            <a:off x="9294199" y="1307642"/>
            <a:ext cx="1967947" cy="864705"/>
          </a:xfrm>
          <a:prstGeom prst="rect">
            <a:avLst/>
          </a:prstGeom>
          <a:solidFill>
            <a:srgbClr val="578793"/>
          </a:solidFill>
          <a:ln cap="flat" cmpd="sng" w="15875">
            <a:solidFill>
              <a:srgbClr val="5787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EC2</a:t>
            </a:r>
            <a:endParaRPr sz="1800">
              <a:solidFill>
                <a:schemeClr val="lt1"/>
              </a:solidFill>
              <a:latin typeface="Calibri"/>
              <a:ea typeface="Calibri"/>
              <a:cs typeface="Calibri"/>
              <a:sym typeface="Calibri"/>
            </a:endParaRPr>
          </a:p>
        </p:txBody>
      </p:sp>
      <p:sp>
        <p:nvSpPr>
          <p:cNvPr id="523" name="Google Shape;523;p15"/>
          <p:cNvSpPr/>
          <p:nvPr/>
        </p:nvSpPr>
        <p:spPr>
          <a:xfrm>
            <a:off x="904461" y="2897904"/>
            <a:ext cx="1967947" cy="864705"/>
          </a:xfrm>
          <a:prstGeom prst="rect">
            <a:avLst/>
          </a:prstGeom>
          <a:solidFill>
            <a:srgbClr val="578793"/>
          </a:solidFill>
          <a:ln cap="flat" cmpd="sng" w="15875">
            <a:solidFill>
              <a:srgbClr val="5787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ANGULAR </a:t>
            </a:r>
            <a:endParaRPr sz="1800">
              <a:solidFill>
                <a:schemeClr val="lt1"/>
              </a:solidFill>
              <a:latin typeface="Calibri"/>
              <a:ea typeface="Calibri"/>
              <a:cs typeface="Calibri"/>
              <a:sym typeface="Calibri"/>
            </a:endParaRPr>
          </a:p>
        </p:txBody>
      </p:sp>
      <p:sp>
        <p:nvSpPr>
          <p:cNvPr id="524" name="Google Shape;524;p15"/>
          <p:cNvSpPr/>
          <p:nvPr/>
        </p:nvSpPr>
        <p:spPr>
          <a:xfrm>
            <a:off x="3816625" y="2927717"/>
            <a:ext cx="1967947" cy="864705"/>
          </a:xfrm>
          <a:prstGeom prst="rect">
            <a:avLst/>
          </a:prstGeom>
          <a:solidFill>
            <a:srgbClr val="578793"/>
          </a:solidFill>
          <a:ln cap="flat" cmpd="sng" w="15875">
            <a:solidFill>
              <a:srgbClr val="5787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SPRING BOOT</a:t>
            </a:r>
            <a:endParaRPr sz="1800">
              <a:solidFill>
                <a:schemeClr val="lt1"/>
              </a:solidFill>
              <a:latin typeface="Calibri"/>
              <a:ea typeface="Calibri"/>
              <a:cs typeface="Calibri"/>
              <a:sym typeface="Calibri"/>
            </a:endParaRPr>
          </a:p>
        </p:txBody>
      </p:sp>
      <p:sp>
        <p:nvSpPr>
          <p:cNvPr id="525" name="Google Shape;525;p15"/>
          <p:cNvSpPr/>
          <p:nvPr/>
        </p:nvSpPr>
        <p:spPr>
          <a:xfrm>
            <a:off x="7852995" y="3789440"/>
            <a:ext cx="1967947" cy="864705"/>
          </a:xfrm>
          <a:prstGeom prst="rect">
            <a:avLst/>
          </a:prstGeom>
          <a:solidFill>
            <a:srgbClr val="578793"/>
          </a:solidFill>
          <a:ln cap="flat" cmpd="sng" w="15875">
            <a:solidFill>
              <a:srgbClr val="5787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RDS</a:t>
            </a:r>
            <a:endParaRPr sz="1800">
              <a:solidFill>
                <a:schemeClr val="lt1"/>
              </a:solidFill>
              <a:latin typeface="Calibri"/>
              <a:ea typeface="Calibri"/>
              <a:cs typeface="Calibri"/>
              <a:sym typeface="Calibri"/>
            </a:endParaRPr>
          </a:p>
        </p:txBody>
      </p:sp>
      <p:sp>
        <p:nvSpPr>
          <p:cNvPr id="526" name="Google Shape;526;p15"/>
          <p:cNvSpPr/>
          <p:nvPr/>
        </p:nvSpPr>
        <p:spPr>
          <a:xfrm>
            <a:off x="7852994" y="5387659"/>
            <a:ext cx="1967947" cy="864705"/>
          </a:xfrm>
          <a:prstGeom prst="rect">
            <a:avLst/>
          </a:prstGeom>
          <a:solidFill>
            <a:srgbClr val="578793"/>
          </a:solidFill>
          <a:ln cap="flat" cmpd="sng" w="15875">
            <a:solidFill>
              <a:srgbClr val="5787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MySQL</a:t>
            </a:r>
            <a:endParaRPr sz="1800">
              <a:solidFill>
                <a:schemeClr val="lt1"/>
              </a:solidFill>
              <a:latin typeface="Calibri"/>
              <a:ea typeface="Calibri"/>
              <a:cs typeface="Calibri"/>
              <a:sym typeface="Calibri"/>
            </a:endParaRPr>
          </a:p>
        </p:txBody>
      </p:sp>
      <p:cxnSp>
        <p:nvCxnSpPr>
          <p:cNvPr id="527" name="Google Shape;527;p15"/>
          <p:cNvCxnSpPr/>
          <p:nvPr/>
        </p:nvCxnSpPr>
        <p:spPr>
          <a:xfrm rot="10800000">
            <a:off x="2484782" y="2256832"/>
            <a:ext cx="0" cy="641071"/>
          </a:xfrm>
          <a:prstGeom prst="straightConnector1">
            <a:avLst/>
          </a:prstGeom>
          <a:noFill/>
          <a:ln cap="flat" cmpd="sng" w="38100">
            <a:solidFill>
              <a:srgbClr val="578793"/>
            </a:solidFill>
            <a:prstDash val="solid"/>
            <a:round/>
            <a:headEnd len="sm" w="sm" type="none"/>
            <a:tailEnd len="med" w="med" type="triangle"/>
          </a:ln>
        </p:spPr>
      </p:cxnSp>
      <p:cxnSp>
        <p:nvCxnSpPr>
          <p:cNvPr id="528" name="Google Shape;528;p15"/>
          <p:cNvCxnSpPr/>
          <p:nvPr/>
        </p:nvCxnSpPr>
        <p:spPr>
          <a:xfrm rot="10800000">
            <a:off x="4098235" y="2256832"/>
            <a:ext cx="0" cy="641071"/>
          </a:xfrm>
          <a:prstGeom prst="straightConnector1">
            <a:avLst/>
          </a:prstGeom>
          <a:noFill/>
          <a:ln cap="flat" cmpd="sng" w="38100">
            <a:solidFill>
              <a:srgbClr val="578793"/>
            </a:solidFill>
            <a:prstDash val="solid"/>
            <a:round/>
            <a:headEnd len="sm" w="sm" type="none"/>
            <a:tailEnd len="med" w="med" type="triangle"/>
          </a:ln>
        </p:spPr>
      </p:cxnSp>
      <p:cxnSp>
        <p:nvCxnSpPr>
          <p:cNvPr id="529" name="Google Shape;529;p15"/>
          <p:cNvCxnSpPr/>
          <p:nvPr/>
        </p:nvCxnSpPr>
        <p:spPr>
          <a:xfrm>
            <a:off x="4462669" y="1739994"/>
            <a:ext cx="4750905" cy="0"/>
          </a:xfrm>
          <a:prstGeom prst="straightConnector1">
            <a:avLst/>
          </a:prstGeom>
          <a:noFill/>
          <a:ln cap="flat" cmpd="sng" w="38100">
            <a:solidFill>
              <a:srgbClr val="578793"/>
            </a:solidFill>
            <a:prstDash val="solid"/>
            <a:round/>
            <a:headEnd len="sm" w="sm" type="none"/>
            <a:tailEnd len="med" w="med" type="triangle"/>
          </a:ln>
        </p:spPr>
      </p:cxnSp>
      <p:cxnSp>
        <p:nvCxnSpPr>
          <p:cNvPr id="530" name="Google Shape;530;p15"/>
          <p:cNvCxnSpPr/>
          <p:nvPr/>
        </p:nvCxnSpPr>
        <p:spPr>
          <a:xfrm>
            <a:off x="8836967" y="4785335"/>
            <a:ext cx="0" cy="602324"/>
          </a:xfrm>
          <a:prstGeom prst="straightConnector1">
            <a:avLst/>
          </a:prstGeom>
          <a:noFill/>
          <a:ln cap="flat" cmpd="sng" w="38100">
            <a:solidFill>
              <a:srgbClr val="578793"/>
            </a:solidFill>
            <a:prstDash val="solid"/>
            <a:round/>
            <a:headEnd len="sm" w="sm" type="none"/>
            <a:tailEnd len="med" w="med" type="triangle"/>
          </a:ln>
        </p:spPr>
      </p:cxnSp>
      <p:cxnSp>
        <p:nvCxnSpPr>
          <p:cNvPr id="531" name="Google Shape;531;p15"/>
          <p:cNvCxnSpPr/>
          <p:nvPr/>
        </p:nvCxnSpPr>
        <p:spPr>
          <a:xfrm>
            <a:off x="10326213" y="2256832"/>
            <a:ext cx="0" cy="1505776"/>
          </a:xfrm>
          <a:prstGeom prst="straightConnector1">
            <a:avLst/>
          </a:prstGeom>
          <a:noFill/>
          <a:ln cap="flat" cmpd="sng" w="38100">
            <a:solidFill>
              <a:srgbClr val="578793"/>
            </a:solidFill>
            <a:prstDash val="solid"/>
            <a:round/>
            <a:headEnd len="sm" w="sm" type="none"/>
            <a:tailEnd len="med" w="med" type="triangle"/>
          </a:ln>
        </p:spPr>
      </p:cxnSp>
      <p:sp>
        <p:nvSpPr>
          <p:cNvPr id="532" name="Google Shape;532;p15"/>
          <p:cNvSpPr/>
          <p:nvPr/>
        </p:nvSpPr>
        <p:spPr>
          <a:xfrm>
            <a:off x="10029723" y="3792422"/>
            <a:ext cx="1967947" cy="864705"/>
          </a:xfrm>
          <a:prstGeom prst="rect">
            <a:avLst/>
          </a:prstGeom>
          <a:solidFill>
            <a:srgbClr val="578793"/>
          </a:solidFill>
          <a:ln cap="flat" cmpd="sng" w="15875">
            <a:solidFill>
              <a:srgbClr val="5787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CLOUD WATCH</a:t>
            </a:r>
            <a:endParaRPr sz="1800">
              <a:solidFill>
                <a:schemeClr val="lt1"/>
              </a:solidFill>
              <a:latin typeface="Calibri"/>
              <a:ea typeface="Calibri"/>
              <a:cs typeface="Calibri"/>
              <a:sym typeface="Calibri"/>
            </a:endParaRPr>
          </a:p>
        </p:txBody>
      </p:sp>
      <p:sp>
        <p:nvSpPr>
          <p:cNvPr id="533" name="Google Shape;533;p15"/>
          <p:cNvSpPr txBox="1"/>
          <p:nvPr/>
        </p:nvSpPr>
        <p:spPr>
          <a:xfrm>
            <a:off x="233569" y="1548776"/>
            <a:ext cx="60976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S3 Bucket</a:t>
            </a:r>
            <a:endParaRPr sz="1800">
              <a:solidFill>
                <a:schemeClr val="lt1"/>
              </a:solidFill>
              <a:latin typeface="Calibri"/>
              <a:ea typeface="Calibri"/>
              <a:cs typeface="Calibri"/>
              <a:sym typeface="Calibri"/>
            </a:endParaRPr>
          </a:p>
        </p:txBody>
      </p:sp>
      <p:sp>
        <p:nvSpPr>
          <p:cNvPr id="534" name="Google Shape;534;p15"/>
          <p:cNvSpPr txBox="1"/>
          <p:nvPr/>
        </p:nvSpPr>
        <p:spPr>
          <a:xfrm>
            <a:off x="-414960" y="493501"/>
            <a:ext cx="609765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400">
                <a:solidFill>
                  <a:srgbClr val="497389"/>
                </a:solidFill>
                <a:latin typeface="Times New Roman"/>
                <a:ea typeface="Times New Roman"/>
                <a:cs typeface="Times New Roman"/>
                <a:sym typeface="Times New Roman"/>
              </a:rPr>
              <a:t> DEPLOYMENT ARCHITECTURE</a:t>
            </a:r>
            <a:endParaRPr b="1" sz="2400">
              <a:solidFill>
                <a:srgbClr val="497389"/>
              </a:solidFill>
              <a:latin typeface="Times New Roman"/>
              <a:ea typeface="Times New Roman"/>
              <a:cs typeface="Times New Roman"/>
              <a:sym typeface="Times New Roman"/>
            </a:endParaRPr>
          </a:p>
        </p:txBody>
      </p:sp>
      <p:cxnSp>
        <p:nvCxnSpPr>
          <p:cNvPr id="535" name="Google Shape;535;p15"/>
          <p:cNvCxnSpPr/>
          <p:nvPr/>
        </p:nvCxnSpPr>
        <p:spPr>
          <a:xfrm>
            <a:off x="9622159" y="2235943"/>
            <a:ext cx="0" cy="1505776"/>
          </a:xfrm>
          <a:prstGeom prst="straightConnector1">
            <a:avLst/>
          </a:prstGeom>
          <a:noFill/>
          <a:ln cap="flat" cmpd="sng" w="38100">
            <a:solidFill>
              <a:srgbClr val="578793"/>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41" name="Google Shape;541;p16"/>
          <p:cNvPicPr preferRelativeResize="0"/>
          <p:nvPr/>
        </p:nvPicPr>
        <p:blipFill rotWithShape="1">
          <a:blip r:embed="rId3">
            <a:alphaModFix/>
          </a:blip>
          <a:srcRect b="0" l="0" r="0" t="0"/>
          <a:stretch/>
        </p:blipFill>
        <p:spPr>
          <a:xfrm>
            <a:off x="1417982" y="992598"/>
            <a:ext cx="8690113" cy="5104821"/>
          </a:xfrm>
          <a:prstGeom prst="rect">
            <a:avLst/>
          </a:prstGeom>
          <a:noFill/>
          <a:ln>
            <a:noFill/>
          </a:ln>
        </p:spPr>
      </p:pic>
      <p:sp>
        <p:nvSpPr>
          <p:cNvPr id="542" name="Google Shape;542;p16"/>
          <p:cNvSpPr txBox="1"/>
          <p:nvPr/>
        </p:nvSpPr>
        <p:spPr>
          <a:xfrm>
            <a:off x="-250963" y="623266"/>
            <a:ext cx="609765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1800">
                <a:solidFill>
                  <a:srgbClr val="497389"/>
                </a:solidFill>
                <a:latin typeface="Times New Roman"/>
                <a:ea typeface="Times New Roman"/>
                <a:cs typeface="Times New Roman"/>
                <a:sym typeface="Times New Roman"/>
              </a:rPr>
              <a:t>  AWS DEPLOYMENT MODEL</a:t>
            </a:r>
            <a:endParaRPr b="1" sz="1800">
              <a:solidFill>
                <a:srgbClr val="497389"/>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48" name="Google Shape;548;p17"/>
          <p:cNvPicPr preferRelativeResize="0"/>
          <p:nvPr/>
        </p:nvPicPr>
        <p:blipFill rotWithShape="1">
          <a:blip r:embed="rId3">
            <a:alphaModFix/>
          </a:blip>
          <a:srcRect b="0" l="0" r="0" t="0"/>
          <a:stretch/>
        </p:blipFill>
        <p:spPr>
          <a:xfrm>
            <a:off x="738679" y="874643"/>
            <a:ext cx="10714642" cy="48341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4" name="Google Shape;554;p18"/>
          <p:cNvSpPr/>
          <p:nvPr/>
        </p:nvSpPr>
        <p:spPr>
          <a:xfrm>
            <a:off x="705679" y="1341783"/>
            <a:ext cx="10633978"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chemeClr val="accent3"/>
                </a:solidFill>
                <a:latin typeface="Calibri"/>
                <a:ea typeface="Calibri"/>
                <a:cs typeface="Calibri"/>
                <a:sym typeface="Calibri"/>
              </a:rPr>
              <a:t>STEP WISE PROCESS OF DEPLOYING </a:t>
            </a:r>
            <a:endParaRPr/>
          </a:p>
          <a:p>
            <a:pPr indent="0" lvl="0" marL="0" marR="0" rtl="0" algn="ctr">
              <a:spcBef>
                <a:spcPts val="0"/>
              </a:spcBef>
              <a:spcAft>
                <a:spcPts val="0"/>
              </a:spcAft>
              <a:buNone/>
            </a:pPr>
            <a:r>
              <a:rPr b="1" lang="en-US" sz="5400">
                <a:solidFill>
                  <a:schemeClr val="accent3"/>
                </a:solidFill>
                <a:latin typeface="Calibri"/>
                <a:ea typeface="Calibri"/>
                <a:cs typeface="Calibri"/>
                <a:sym typeface="Calibri"/>
              </a:rPr>
              <a:t>WEB APPLICATION IN AWS </a:t>
            </a:r>
            <a:endParaRPr/>
          </a:p>
          <a:p>
            <a:pPr indent="0" lvl="0" marL="0" marR="0" rtl="0" algn="ctr">
              <a:spcBef>
                <a:spcPts val="0"/>
              </a:spcBef>
              <a:spcAft>
                <a:spcPts val="0"/>
              </a:spcAft>
              <a:buNone/>
            </a:pPr>
            <a:r>
              <a:rPr b="1" lang="en-US" sz="5400" cap="none">
                <a:solidFill>
                  <a:schemeClr val="accent3"/>
                </a:solidFill>
                <a:latin typeface="Calibri"/>
                <a:ea typeface="Calibri"/>
                <a:cs typeface="Calibri"/>
                <a:sym typeface="Calibri"/>
              </a:rPr>
              <a:t>USING EC2,RDS,S3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0" name="Google Shape;560;p19"/>
          <p:cNvPicPr preferRelativeResize="0"/>
          <p:nvPr/>
        </p:nvPicPr>
        <p:blipFill rotWithShape="1">
          <a:blip r:embed="rId3">
            <a:alphaModFix/>
          </a:blip>
          <a:srcRect b="0" l="0" r="0" t="0"/>
          <a:stretch/>
        </p:blipFill>
        <p:spPr>
          <a:xfrm>
            <a:off x="1236316" y="894210"/>
            <a:ext cx="9719367" cy="5467144"/>
          </a:xfrm>
          <a:prstGeom prst="rect">
            <a:avLst/>
          </a:prstGeom>
          <a:noFill/>
          <a:ln>
            <a:noFill/>
          </a:ln>
        </p:spPr>
      </p:pic>
      <p:sp>
        <p:nvSpPr>
          <p:cNvPr id="561" name="Google Shape;561;p19"/>
          <p:cNvSpPr txBox="1"/>
          <p:nvPr/>
        </p:nvSpPr>
        <p:spPr>
          <a:xfrm>
            <a:off x="1570381" y="426447"/>
            <a:ext cx="86072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Launch an instance and open all the access ports to access application on web</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pSp>
        <p:nvGrpSpPr>
          <p:cNvPr id="255" name="Google Shape;255;p2"/>
          <p:cNvGrpSpPr/>
          <p:nvPr/>
        </p:nvGrpSpPr>
        <p:grpSpPr>
          <a:xfrm>
            <a:off x="2032000" y="1164711"/>
            <a:ext cx="8128000" cy="5417344"/>
            <a:chOff x="0" y="661"/>
            <a:chExt cx="8128000" cy="5417344"/>
          </a:xfrm>
        </p:grpSpPr>
        <p:cxnSp>
          <p:nvCxnSpPr>
            <p:cNvPr id="256" name="Google Shape;256;p2"/>
            <p:cNvCxnSpPr/>
            <p:nvPr/>
          </p:nvCxnSpPr>
          <p:spPr>
            <a:xfrm>
              <a:off x="0" y="661"/>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57" name="Google Shape;257;p2"/>
            <p:cNvSpPr/>
            <p:nvPr/>
          </p:nvSpPr>
          <p:spPr>
            <a:xfrm>
              <a:off x="0" y="661"/>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txBox="1"/>
            <p:nvPr/>
          </p:nvSpPr>
          <p:spPr>
            <a:xfrm>
              <a:off x="0" y="661"/>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Problem Statement</a:t>
              </a:r>
              <a:endParaRPr b="0" i="0" sz="2500" u="none" cap="none" strike="noStrike">
                <a:solidFill>
                  <a:srgbClr val="002060"/>
                </a:solidFill>
                <a:latin typeface="Calibri"/>
                <a:ea typeface="Calibri"/>
                <a:cs typeface="Calibri"/>
                <a:sym typeface="Calibri"/>
              </a:endParaRPr>
            </a:p>
          </p:txBody>
        </p:sp>
        <p:cxnSp>
          <p:nvCxnSpPr>
            <p:cNvPr id="259" name="Google Shape;259;p2"/>
            <p:cNvCxnSpPr/>
            <p:nvPr/>
          </p:nvCxnSpPr>
          <p:spPr>
            <a:xfrm>
              <a:off x="0" y="542395"/>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60" name="Google Shape;260;p2"/>
            <p:cNvSpPr/>
            <p:nvPr/>
          </p:nvSpPr>
          <p:spPr>
            <a:xfrm>
              <a:off x="0" y="542395"/>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txBox="1"/>
            <p:nvPr/>
          </p:nvSpPr>
          <p:spPr>
            <a:xfrm>
              <a:off x="0" y="542395"/>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Objective</a:t>
              </a:r>
              <a:endParaRPr b="1" i="0" sz="2500" u="none" cap="none" strike="noStrike">
                <a:solidFill>
                  <a:srgbClr val="002060"/>
                </a:solidFill>
                <a:latin typeface="Times New Roman"/>
                <a:ea typeface="Times New Roman"/>
                <a:cs typeface="Times New Roman"/>
                <a:sym typeface="Times New Roman"/>
              </a:endParaRPr>
            </a:p>
          </p:txBody>
        </p:sp>
        <p:cxnSp>
          <p:nvCxnSpPr>
            <p:cNvPr id="262" name="Google Shape;262;p2"/>
            <p:cNvCxnSpPr/>
            <p:nvPr/>
          </p:nvCxnSpPr>
          <p:spPr>
            <a:xfrm>
              <a:off x="0" y="1084130"/>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63" name="Google Shape;263;p2"/>
            <p:cNvSpPr/>
            <p:nvPr/>
          </p:nvSpPr>
          <p:spPr>
            <a:xfrm>
              <a:off x="0" y="1084130"/>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txBox="1"/>
            <p:nvPr/>
          </p:nvSpPr>
          <p:spPr>
            <a:xfrm>
              <a:off x="0" y="1084130"/>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Project Overview</a:t>
              </a:r>
              <a:endParaRPr b="1" i="0" sz="2500" u="none" cap="none" strike="noStrike">
                <a:solidFill>
                  <a:srgbClr val="002060"/>
                </a:solidFill>
                <a:latin typeface="Times New Roman"/>
                <a:ea typeface="Times New Roman"/>
                <a:cs typeface="Times New Roman"/>
                <a:sym typeface="Times New Roman"/>
              </a:endParaRPr>
            </a:p>
          </p:txBody>
        </p:sp>
        <p:cxnSp>
          <p:nvCxnSpPr>
            <p:cNvPr id="265" name="Google Shape;265;p2"/>
            <p:cNvCxnSpPr/>
            <p:nvPr/>
          </p:nvCxnSpPr>
          <p:spPr>
            <a:xfrm>
              <a:off x="0" y="1625864"/>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66" name="Google Shape;266;p2"/>
            <p:cNvSpPr/>
            <p:nvPr/>
          </p:nvSpPr>
          <p:spPr>
            <a:xfrm>
              <a:off x="0" y="1625864"/>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txBox="1"/>
            <p:nvPr/>
          </p:nvSpPr>
          <p:spPr>
            <a:xfrm>
              <a:off x="0" y="1625864"/>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Architecture</a:t>
              </a:r>
              <a:endParaRPr/>
            </a:p>
          </p:txBody>
        </p:sp>
        <p:cxnSp>
          <p:nvCxnSpPr>
            <p:cNvPr id="268" name="Google Shape;268;p2"/>
            <p:cNvCxnSpPr/>
            <p:nvPr/>
          </p:nvCxnSpPr>
          <p:spPr>
            <a:xfrm>
              <a:off x="0" y="2167599"/>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69" name="Google Shape;269;p2"/>
            <p:cNvSpPr/>
            <p:nvPr/>
          </p:nvSpPr>
          <p:spPr>
            <a:xfrm>
              <a:off x="0" y="2167599"/>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txBox="1"/>
            <p:nvPr/>
          </p:nvSpPr>
          <p:spPr>
            <a:xfrm>
              <a:off x="0" y="2167599"/>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AWS Deployment Architecture</a:t>
              </a:r>
              <a:endParaRPr b="1" i="0" sz="2500" u="none" cap="none" strike="noStrike">
                <a:solidFill>
                  <a:srgbClr val="002060"/>
                </a:solidFill>
                <a:latin typeface="Times New Roman"/>
                <a:ea typeface="Times New Roman"/>
                <a:cs typeface="Times New Roman"/>
                <a:sym typeface="Times New Roman"/>
              </a:endParaRPr>
            </a:p>
          </p:txBody>
        </p:sp>
        <p:cxnSp>
          <p:nvCxnSpPr>
            <p:cNvPr id="271" name="Google Shape;271;p2"/>
            <p:cNvCxnSpPr/>
            <p:nvPr/>
          </p:nvCxnSpPr>
          <p:spPr>
            <a:xfrm>
              <a:off x="0" y="2709333"/>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72" name="Google Shape;272;p2"/>
            <p:cNvSpPr/>
            <p:nvPr/>
          </p:nvSpPr>
          <p:spPr>
            <a:xfrm>
              <a:off x="0" y="2709333"/>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txBox="1"/>
            <p:nvPr/>
          </p:nvSpPr>
          <p:spPr>
            <a:xfrm>
              <a:off x="0" y="2709333"/>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Deployment model</a:t>
              </a:r>
              <a:endParaRPr b="1" i="0" sz="2500" u="none" cap="none" strike="noStrike">
                <a:solidFill>
                  <a:srgbClr val="002060"/>
                </a:solidFill>
                <a:latin typeface="Times New Roman"/>
                <a:ea typeface="Times New Roman"/>
                <a:cs typeface="Times New Roman"/>
                <a:sym typeface="Times New Roman"/>
              </a:endParaRPr>
            </a:p>
          </p:txBody>
        </p:sp>
        <p:cxnSp>
          <p:nvCxnSpPr>
            <p:cNvPr id="274" name="Google Shape;274;p2"/>
            <p:cNvCxnSpPr/>
            <p:nvPr/>
          </p:nvCxnSpPr>
          <p:spPr>
            <a:xfrm>
              <a:off x="0" y="3251067"/>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75" name="Google Shape;275;p2"/>
            <p:cNvSpPr/>
            <p:nvPr/>
          </p:nvSpPr>
          <p:spPr>
            <a:xfrm>
              <a:off x="0" y="3251067"/>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txBox="1"/>
            <p:nvPr/>
          </p:nvSpPr>
          <p:spPr>
            <a:xfrm>
              <a:off x="0" y="3251067"/>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Application Flow</a:t>
              </a:r>
              <a:endParaRPr b="1" i="0" sz="2500" u="none" cap="none" strike="noStrike">
                <a:solidFill>
                  <a:srgbClr val="002060"/>
                </a:solidFill>
                <a:latin typeface="Times New Roman"/>
                <a:ea typeface="Times New Roman"/>
                <a:cs typeface="Times New Roman"/>
                <a:sym typeface="Times New Roman"/>
              </a:endParaRPr>
            </a:p>
          </p:txBody>
        </p:sp>
        <p:cxnSp>
          <p:nvCxnSpPr>
            <p:cNvPr id="277" name="Google Shape;277;p2"/>
            <p:cNvCxnSpPr/>
            <p:nvPr/>
          </p:nvCxnSpPr>
          <p:spPr>
            <a:xfrm>
              <a:off x="0" y="3792802"/>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78" name="Google Shape;278;p2"/>
            <p:cNvSpPr/>
            <p:nvPr/>
          </p:nvSpPr>
          <p:spPr>
            <a:xfrm>
              <a:off x="0" y="3792802"/>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txBox="1"/>
            <p:nvPr/>
          </p:nvSpPr>
          <p:spPr>
            <a:xfrm>
              <a:off x="0" y="3792802"/>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Technology and Tools Used</a:t>
              </a:r>
              <a:endParaRPr/>
            </a:p>
          </p:txBody>
        </p:sp>
        <p:cxnSp>
          <p:nvCxnSpPr>
            <p:cNvPr id="280" name="Google Shape;280;p2"/>
            <p:cNvCxnSpPr/>
            <p:nvPr/>
          </p:nvCxnSpPr>
          <p:spPr>
            <a:xfrm>
              <a:off x="0" y="4334536"/>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81" name="Google Shape;281;p2"/>
            <p:cNvSpPr/>
            <p:nvPr/>
          </p:nvSpPr>
          <p:spPr>
            <a:xfrm>
              <a:off x="0" y="4334536"/>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txBox="1"/>
            <p:nvPr/>
          </p:nvSpPr>
          <p:spPr>
            <a:xfrm>
              <a:off x="0" y="4334536"/>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Advantages</a:t>
              </a:r>
              <a:endParaRPr b="1" i="0" sz="2500" u="none" cap="none" strike="noStrike">
                <a:solidFill>
                  <a:srgbClr val="002060"/>
                </a:solidFill>
                <a:latin typeface="Times New Roman"/>
                <a:ea typeface="Times New Roman"/>
                <a:cs typeface="Times New Roman"/>
                <a:sym typeface="Times New Roman"/>
              </a:endParaRPr>
            </a:p>
          </p:txBody>
        </p:sp>
        <p:cxnSp>
          <p:nvCxnSpPr>
            <p:cNvPr id="283" name="Google Shape;283;p2"/>
            <p:cNvCxnSpPr/>
            <p:nvPr/>
          </p:nvCxnSpPr>
          <p:spPr>
            <a:xfrm>
              <a:off x="0" y="4876271"/>
              <a:ext cx="8128000" cy="0"/>
            </a:xfrm>
            <a:prstGeom prst="straightConnector1">
              <a:avLst/>
            </a:prstGeom>
            <a:solidFill>
              <a:schemeClr val="lt1"/>
            </a:solidFill>
            <a:ln cap="flat" cmpd="sng" w="12700">
              <a:solidFill>
                <a:srgbClr val="528CBE"/>
              </a:solidFill>
              <a:prstDash val="solid"/>
              <a:miter lim="800000"/>
              <a:headEnd len="sm" w="sm" type="none"/>
              <a:tailEnd len="sm" w="sm" type="none"/>
            </a:ln>
          </p:spPr>
        </p:cxnSp>
        <p:sp>
          <p:nvSpPr>
            <p:cNvPr id="284" name="Google Shape;284;p2"/>
            <p:cNvSpPr/>
            <p:nvPr/>
          </p:nvSpPr>
          <p:spPr>
            <a:xfrm>
              <a:off x="0" y="4876271"/>
              <a:ext cx="8128000" cy="5417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txBox="1"/>
            <p:nvPr/>
          </p:nvSpPr>
          <p:spPr>
            <a:xfrm>
              <a:off x="0" y="4876271"/>
              <a:ext cx="8128000" cy="54173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rgbClr val="002060"/>
                </a:buClr>
                <a:buSzPts val="2500"/>
                <a:buFont typeface="Times New Roman"/>
                <a:buNone/>
              </a:pPr>
              <a:r>
                <a:rPr b="1" i="0" lang="en-US" sz="2500" u="none" cap="none" strike="noStrike">
                  <a:solidFill>
                    <a:srgbClr val="002060"/>
                  </a:solidFill>
                  <a:latin typeface="Times New Roman"/>
                  <a:ea typeface="Times New Roman"/>
                  <a:cs typeface="Times New Roman"/>
                  <a:sym typeface="Times New Roman"/>
                </a:rPr>
                <a:t>Conclusion</a:t>
              </a:r>
              <a:endParaRPr/>
            </a:p>
          </p:txBody>
        </p:sp>
      </p:grpSp>
      <p:sp>
        <p:nvSpPr>
          <p:cNvPr id="286" name="Google Shape;286;p2"/>
          <p:cNvSpPr/>
          <p:nvPr/>
        </p:nvSpPr>
        <p:spPr>
          <a:xfrm>
            <a:off x="3779800" y="467309"/>
            <a:ext cx="373788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accent1"/>
                </a:solidFill>
                <a:latin typeface="Calibri"/>
                <a:ea typeface="Calibri"/>
                <a:cs typeface="Calibri"/>
                <a:sym typeface="Calibri"/>
              </a:rPr>
              <a:t>PROJECT OUTLINE </a:t>
            </a:r>
            <a:endParaRPr/>
          </a:p>
        </p:txBody>
      </p:sp>
      <p:pic>
        <p:nvPicPr>
          <p:cNvPr id="287" name="Google Shape;287;p2"/>
          <p:cNvPicPr preferRelativeResize="0"/>
          <p:nvPr/>
        </p:nvPicPr>
        <p:blipFill rotWithShape="1">
          <a:blip r:embed="rId3">
            <a:alphaModFix/>
          </a:blip>
          <a:srcRect b="0" l="0" r="0" t="0"/>
          <a:stretch/>
        </p:blipFill>
        <p:spPr>
          <a:xfrm>
            <a:off x="-1222761" y="457"/>
            <a:ext cx="5314013" cy="2488204"/>
          </a:xfrm>
          <a:prstGeom prst="rect">
            <a:avLst/>
          </a:prstGeom>
          <a:noFill/>
          <a:ln>
            <a:noFill/>
          </a:ln>
        </p:spPr>
      </p:pic>
      <p:sp>
        <p:nvSpPr>
          <p:cNvPr id="288" name="Google Shape;28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wipe dir="l"/>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7" name="Google Shape;567;p20"/>
          <p:cNvPicPr preferRelativeResize="0"/>
          <p:nvPr/>
        </p:nvPicPr>
        <p:blipFill rotWithShape="1">
          <a:blip r:embed="rId3">
            <a:alphaModFix/>
          </a:blip>
          <a:srcRect b="0" l="0" r="0" t="0"/>
          <a:stretch/>
        </p:blipFill>
        <p:spPr>
          <a:xfrm>
            <a:off x="122062" y="0"/>
            <a:ext cx="6655904" cy="3743946"/>
          </a:xfrm>
          <a:prstGeom prst="rect">
            <a:avLst/>
          </a:prstGeom>
          <a:noFill/>
          <a:ln>
            <a:noFill/>
          </a:ln>
        </p:spPr>
      </p:pic>
      <p:pic>
        <p:nvPicPr>
          <p:cNvPr id="568" name="Google Shape;568;p20"/>
          <p:cNvPicPr preferRelativeResize="0"/>
          <p:nvPr/>
        </p:nvPicPr>
        <p:blipFill rotWithShape="1">
          <a:blip r:embed="rId4">
            <a:alphaModFix/>
          </a:blip>
          <a:srcRect b="0" l="0" r="0" t="0"/>
          <a:stretch/>
        </p:blipFill>
        <p:spPr>
          <a:xfrm>
            <a:off x="6096000" y="2786063"/>
            <a:ext cx="5973938" cy="3360340"/>
          </a:xfrm>
          <a:prstGeom prst="rect">
            <a:avLst/>
          </a:prstGeom>
          <a:noFill/>
          <a:ln>
            <a:noFill/>
          </a:ln>
        </p:spPr>
      </p:pic>
      <p:sp>
        <p:nvSpPr>
          <p:cNvPr id="569" name="Google Shape;569;p20"/>
          <p:cNvSpPr txBox="1"/>
          <p:nvPr/>
        </p:nvSpPr>
        <p:spPr>
          <a:xfrm>
            <a:off x="7007087" y="576470"/>
            <a:ext cx="48105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Create two S3 buckets ,upload angular and spring files of your application in S3 buckets.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5" name="Google Shape;575;p21"/>
          <p:cNvPicPr preferRelativeResize="0"/>
          <p:nvPr/>
        </p:nvPicPr>
        <p:blipFill rotWithShape="1">
          <a:blip r:embed="rId3">
            <a:alphaModFix/>
          </a:blip>
          <a:srcRect b="0" l="0" r="0" t="0"/>
          <a:stretch/>
        </p:blipFill>
        <p:spPr>
          <a:xfrm>
            <a:off x="1441174" y="771525"/>
            <a:ext cx="9448800" cy="5314950"/>
          </a:xfrm>
          <a:prstGeom prst="rect">
            <a:avLst/>
          </a:prstGeom>
          <a:noFill/>
          <a:ln>
            <a:noFill/>
          </a:ln>
        </p:spPr>
      </p:pic>
      <p:sp>
        <p:nvSpPr>
          <p:cNvPr id="576" name="Google Shape;576;p21"/>
          <p:cNvSpPr txBox="1"/>
          <p:nvPr/>
        </p:nvSpPr>
        <p:spPr>
          <a:xfrm>
            <a:off x="1152939" y="268357"/>
            <a:ext cx="98198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Create RDS with MySQL and copy the end point</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82" name="Google Shape;582;p22"/>
          <p:cNvPicPr preferRelativeResize="0"/>
          <p:nvPr/>
        </p:nvPicPr>
        <p:blipFill rotWithShape="1">
          <a:blip r:embed="rId3">
            <a:alphaModFix/>
          </a:blip>
          <a:srcRect b="0" l="0" r="0" t="0"/>
          <a:stretch/>
        </p:blipFill>
        <p:spPr>
          <a:xfrm>
            <a:off x="574242" y="544168"/>
            <a:ext cx="10527767" cy="5419310"/>
          </a:xfrm>
          <a:prstGeom prst="rect">
            <a:avLst/>
          </a:prstGeom>
          <a:noFill/>
          <a:ln>
            <a:noFill/>
          </a:ln>
        </p:spPr>
      </p:pic>
      <p:sp>
        <p:nvSpPr>
          <p:cNvPr id="583" name="Google Shape;583;p22"/>
          <p:cNvSpPr txBox="1"/>
          <p:nvPr/>
        </p:nvSpPr>
        <p:spPr>
          <a:xfrm>
            <a:off x="683572" y="174836"/>
            <a:ext cx="8708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Copy the RDS and paste it on spring files to save the data in RDS .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89" name="Google Shape;589;p23"/>
          <p:cNvPicPr preferRelativeResize="0"/>
          <p:nvPr/>
        </p:nvPicPr>
        <p:blipFill rotWithShape="1">
          <a:blip r:embed="rId3">
            <a:alphaModFix/>
          </a:blip>
          <a:srcRect b="0" l="0" r="0" t="0"/>
          <a:stretch/>
        </p:blipFill>
        <p:spPr>
          <a:xfrm>
            <a:off x="1381538" y="879280"/>
            <a:ext cx="9681857" cy="5446044"/>
          </a:xfrm>
          <a:prstGeom prst="rect">
            <a:avLst/>
          </a:prstGeom>
          <a:noFill/>
          <a:ln>
            <a:noFill/>
          </a:ln>
        </p:spPr>
      </p:pic>
      <p:sp>
        <p:nvSpPr>
          <p:cNvPr id="590" name="Google Shape;590;p23"/>
          <p:cNvSpPr txBox="1"/>
          <p:nvPr/>
        </p:nvSpPr>
        <p:spPr>
          <a:xfrm>
            <a:off x="1381538" y="238539"/>
            <a:ext cx="96818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Paste the Ec2  Public IPV4 url in all the endpoints in both user and admin files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6" name="Google Shape;596;p24"/>
          <p:cNvPicPr preferRelativeResize="0"/>
          <p:nvPr/>
        </p:nvPicPr>
        <p:blipFill rotWithShape="1">
          <a:blip r:embed="rId3">
            <a:alphaModFix/>
          </a:blip>
          <a:srcRect b="0" l="0" r="0" t="0"/>
          <a:stretch/>
        </p:blipFill>
        <p:spPr>
          <a:xfrm>
            <a:off x="768149" y="491531"/>
            <a:ext cx="10444334" cy="58749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02" name="Google Shape;602;p25"/>
          <p:cNvPicPr preferRelativeResize="0"/>
          <p:nvPr/>
        </p:nvPicPr>
        <p:blipFill rotWithShape="1">
          <a:blip r:embed="rId3">
            <a:alphaModFix/>
          </a:blip>
          <a:srcRect b="0" l="0" r="0" t="0"/>
          <a:stretch/>
        </p:blipFill>
        <p:spPr>
          <a:xfrm>
            <a:off x="1138592" y="725557"/>
            <a:ext cx="9824278" cy="55261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6"/>
          <p:cNvSpPr txBox="1"/>
          <p:nvPr/>
        </p:nvSpPr>
        <p:spPr>
          <a:xfrm>
            <a:off x="-1103377" y="362515"/>
            <a:ext cx="779096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97389"/>
                </a:solidFill>
                <a:latin typeface="Times New Roman"/>
                <a:ea typeface="Times New Roman"/>
                <a:cs typeface="Times New Roman"/>
                <a:sym typeface="Times New Roman"/>
              </a:rPr>
              <a:t>TECHNOLOGIES</a:t>
            </a:r>
            <a:r>
              <a:rPr b="1" lang="en-US" sz="1800">
                <a:solidFill>
                  <a:srgbClr val="497389"/>
                </a:solidFill>
                <a:latin typeface="Times New Roman"/>
                <a:ea typeface="Times New Roman"/>
                <a:cs typeface="Times New Roman"/>
                <a:sym typeface="Times New Roman"/>
              </a:rPr>
              <a:t> AND TOOLS USED :</a:t>
            </a:r>
            <a:endParaRPr/>
          </a:p>
        </p:txBody>
      </p:sp>
      <p:grpSp>
        <p:nvGrpSpPr>
          <p:cNvPr id="608" name="Google Shape;608;p26"/>
          <p:cNvGrpSpPr/>
          <p:nvPr/>
        </p:nvGrpSpPr>
        <p:grpSpPr>
          <a:xfrm>
            <a:off x="1637537" y="1805399"/>
            <a:ext cx="8777777" cy="3476884"/>
            <a:chOff x="3002" y="749422"/>
            <a:chExt cx="8777777" cy="3476884"/>
          </a:xfrm>
        </p:grpSpPr>
        <p:sp>
          <p:nvSpPr>
            <p:cNvPr id="609" name="Google Shape;609;p26"/>
            <p:cNvSpPr/>
            <p:nvPr/>
          </p:nvSpPr>
          <p:spPr>
            <a:xfrm>
              <a:off x="67307" y="812726"/>
              <a:ext cx="1625514" cy="1300411"/>
            </a:xfrm>
            <a:prstGeom prst="rect">
              <a:avLst/>
            </a:prstGeom>
            <a:blipFill rotWithShape="1">
              <a:blip r:embed="rId3">
                <a:alphaModFix/>
              </a:blip>
              <a:stretch>
                <a:fillRect b="0" l="-29999" r="-29997"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213603" y="1983096"/>
              <a:ext cx="1446707" cy="455144"/>
            </a:xfrm>
            <a:prstGeom prst="wedgeRectCallout">
              <a:avLst>
                <a:gd fmla="val 20250" name="adj1"/>
                <a:gd fmla="val -60700" name="adj2"/>
              </a:avLst>
            </a:prstGeom>
            <a:solidFill>
              <a:srgbClr val="5C739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txBox="1"/>
            <p:nvPr/>
          </p:nvSpPr>
          <p:spPr>
            <a:xfrm>
              <a:off x="213603" y="1983096"/>
              <a:ext cx="1446707" cy="45514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Git lab</a:t>
              </a:r>
              <a:endParaRPr sz="2400">
                <a:solidFill>
                  <a:schemeClr val="lt1"/>
                </a:solidFill>
                <a:latin typeface="Calibri"/>
                <a:ea typeface="Calibri"/>
                <a:cs typeface="Calibri"/>
                <a:sym typeface="Calibri"/>
              </a:endParaRPr>
            </a:p>
          </p:txBody>
        </p:sp>
        <p:sp>
          <p:nvSpPr>
            <p:cNvPr id="612" name="Google Shape;612;p26"/>
            <p:cNvSpPr/>
            <p:nvPr/>
          </p:nvSpPr>
          <p:spPr>
            <a:xfrm>
              <a:off x="1872343" y="749422"/>
              <a:ext cx="1625514" cy="1300411"/>
            </a:xfrm>
            <a:prstGeom prst="rect">
              <a:avLst/>
            </a:prstGeom>
            <a:blipFill rotWithShape="1">
              <a:blip r:embed="rId4">
                <a:alphaModFix/>
              </a:blip>
              <a:stretch>
                <a:fillRect b="0" l="-19998" r="-19998"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p:nvPr/>
          </p:nvSpPr>
          <p:spPr>
            <a:xfrm>
              <a:off x="2001669" y="1983096"/>
              <a:ext cx="1446707" cy="455144"/>
            </a:xfrm>
            <a:prstGeom prst="wedgeRectCallout">
              <a:avLst>
                <a:gd fmla="val 20250" name="adj1"/>
                <a:gd fmla="val -60700" name="adj2"/>
              </a:avLst>
            </a:prstGeom>
            <a:solidFill>
              <a:srgbClr val="5C759C"/>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txBox="1"/>
            <p:nvPr/>
          </p:nvSpPr>
          <p:spPr>
            <a:xfrm>
              <a:off x="2001669" y="1983096"/>
              <a:ext cx="1446707" cy="45514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AWS EC2</a:t>
              </a:r>
              <a:endParaRPr sz="2000">
                <a:solidFill>
                  <a:schemeClr val="lt1"/>
                </a:solidFill>
                <a:latin typeface="Calibri"/>
                <a:ea typeface="Calibri"/>
                <a:cs typeface="Calibri"/>
                <a:sym typeface="Calibri"/>
              </a:endParaRPr>
            </a:p>
          </p:txBody>
        </p:sp>
        <p:sp>
          <p:nvSpPr>
            <p:cNvPr id="615" name="Google Shape;615;p26"/>
            <p:cNvSpPr/>
            <p:nvPr/>
          </p:nvSpPr>
          <p:spPr>
            <a:xfrm>
              <a:off x="3643439" y="812726"/>
              <a:ext cx="1625514" cy="1300411"/>
            </a:xfrm>
            <a:prstGeom prst="rect">
              <a:avLst/>
            </a:prstGeom>
            <a:blipFill rotWithShape="1">
              <a:blip r:embed="rId5">
                <a:alphaModFix/>
              </a:blip>
              <a:stretch>
                <a:fillRect b="13755" l="-13997" r="-13999"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a:off x="3789735" y="1983096"/>
              <a:ext cx="1446707" cy="455144"/>
            </a:xfrm>
            <a:prstGeom prst="wedgeRectCallout">
              <a:avLst>
                <a:gd fmla="val 20250" name="adj1"/>
                <a:gd fmla="val -60700" name="adj2"/>
              </a:avLst>
            </a:prstGeom>
            <a:solidFill>
              <a:srgbClr val="5C799F"/>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txBox="1"/>
            <p:nvPr/>
          </p:nvSpPr>
          <p:spPr>
            <a:xfrm>
              <a:off x="3789735" y="1983096"/>
              <a:ext cx="1446707" cy="45514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AWS RDS</a:t>
              </a:r>
              <a:endParaRPr sz="2000">
                <a:solidFill>
                  <a:schemeClr val="lt1"/>
                </a:solidFill>
                <a:latin typeface="Calibri"/>
                <a:ea typeface="Calibri"/>
                <a:cs typeface="Calibri"/>
                <a:sym typeface="Calibri"/>
              </a:endParaRPr>
            </a:p>
          </p:txBody>
        </p:sp>
        <p:sp>
          <p:nvSpPr>
            <p:cNvPr id="618" name="Google Shape;618;p26"/>
            <p:cNvSpPr/>
            <p:nvPr/>
          </p:nvSpPr>
          <p:spPr>
            <a:xfrm>
              <a:off x="5377131" y="820489"/>
              <a:ext cx="1625514" cy="1300411"/>
            </a:xfrm>
            <a:prstGeom prst="rect">
              <a:avLst/>
            </a:prstGeom>
            <a:blipFill rotWithShape="1">
              <a:blip r:embed="rId6">
                <a:alphaModFix/>
              </a:blip>
              <a:stretch>
                <a:fillRect b="9207" l="12967" r="68"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a:off x="5627278" y="1973197"/>
              <a:ext cx="1446707" cy="455144"/>
            </a:xfrm>
            <a:prstGeom prst="wedgeRectCallout">
              <a:avLst>
                <a:gd fmla="val 20250" name="adj1"/>
                <a:gd fmla="val -60700" name="adj2"/>
              </a:avLst>
            </a:prstGeom>
            <a:solidFill>
              <a:srgbClr val="5D7DA2"/>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
            <p:cNvSpPr txBox="1"/>
            <p:nvPr/>
          </p:nvSpPr>
          <p:spPr>
            <a:xfrm>
              <a:off x="5627278" y="1973197"/>
              <a:ext cx="1446707" cy="45514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AWS S3</a:t>
              </a:r>
              <a:endParaRPr sz="2400">
                <a:solidFill>
                  <a:schemeClr val="lt1"/>
                </a:solidFill>
                <a:latin typeface="Calibri"/>
                <a:ea typeface="Calibri"/>
                <a:cs typeface="Calibri"/>
                <a:sym typeface="Calibri"/>
              </a:endParaRPr>
            </a:p>
          </p:txBody>
        </p:sp>
        <p:sp>
          <p:nvSpPr>
            <p:cNvPr id="621" name="Google Shape;621;p26"/>
            <p:cNvSpPr/>
            <p:nvPr/>
          </p:nvSpPr>
          <p:spPr>
            <a:xfrm>
              <a:off x="7219570" y="936239"/>
              <a:ext cx="1433313" cy="806359"/>
            </a:xfrm>
            <a:prstGeom prst="rect">
              <a:avLst/>
            </a:prstGeom>
            <a:blipFill rotWithShape="1">
              <a:blip r:embed="rId7">
                <a:alphaModFix/>
              </a:blip>
              <a:stretch>
                <a:fillRect b="0" l="-757" r="-402"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a:off x="7269766" y="1859583"/>
              <a:ext cx="1446707" cy="455144"/>
            </a:xfrm>
            <a:prstGeom prst="wedgeRectCallout">
              <a:avLst>
                <a:gd fmla="val 20250" name="adj1"/>
                <a:gd fmla="val -60700" name="adj2"/>
              </a:avLst>
            </a:prstGeom>
            <a:solidFill>
              <a:srgbClr val="5E82A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
            <p:cNvSpPr txBox="1"/>
            <p:nvPr/>
          </p:nvSpPr>
          <p:spPr>
            <a:xfrm>
              <a:off x="7269766" y="1859583"/>
              <a:ext cx="1446707" cy="45514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Vs code</a:t>
              </a:r>
              <a:endParaRPr sz="2400">
                <a:solidFill>
                  <a:schemeClr val="lt1"/>
                </a:solidFill>
                <a:latin typeface="Calibri"/>
                <a:ea typeface="Calibri"/>
                <a:cs typeface="Calibri"/>
                <a:sym typeface="Calibri"/>
              </a:endParaRPr>
            </a:p>
          </p:txBody>
        </p:sp>
        <p:sp>
          <p:nvSpPr>
            <p:cNvPr id="624" name="Google Shape;624;p26"/>
            <p:cNvSpPr/>
            <p:nvPr/>
          </p:nvSpPr>
          <p:spPr>
            <a:xfrm>
              <a:off x="3002" y="2600792"/>
              <a:ext cx="1625514" cy="1300411"/>
            </a:xfrm>
            <a:prstGeom prst="rect">
              <a:avLst/>
            </a:prstGeom>
            <a:blipFill rotWithShape="1">
              <a:blip r:embed="rId8">
                <a:alphaModFix/>
              </a:blip>
              <a:stretch>
                <a:fillRect b="0" l="-26998" r="-26998"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6"/>
            <p:cNvSpPr/>
            <p:nvPr/>
          </p:nvSpPr>
          <p:spPr>
            <a:xfrm>
              <a:off x="86511" y="3715935"/>
              <a:ext cx="1446707" cy="455144"/>
            </a:xfrm>
            <a:prstGeom prst="wedgeRectCallout">
              <a:avLst>
                <a:gd fmla="val 20250" name="adj1"/>
                <a:gd fmla="val -60700" name="adj2"/>
              </a:avLst>
            </a:prstGeom>
            <a:solidFill>
              <a:srgbClr val="6086A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txBox="1"/>
            <p:nvPr/>
          </p:nvSpPr>
          <p:spPr>
            <a:xfrm>
              <a:off x="86511" y="3715935"/>
              <a:ext cx="1446707" cy="45514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Angular</a:t>
              </a:r>
              <a:endParaRPr sz="2400">
                <a:solidFill>
                  <a:schemeClr val="lt1"/>
                </a:solidFill>
                <a:latin typeface="Calibri"/>
                <a:ea typeface="Calibri"/>
                <a:cs typeface="Calibri"/>
                <a:sym typeface="Calibri"/>
              </a:endParaRPr>
            </a:p>
          </p:txBody>
        </p:sp>
        <p:sp>
          <p:nvSpPr>
            <p:cNvPr id="627" name="Google Shape;627;p26"/>
            <p:cNvSpPr/>
            <p:nvPr/>
          </p:nvSpPr>
          <p:spPr>
            <a:xfrm>
              <a:off x="1791068" y="2600792"/>
              <a:ext cx="1625514" cy="1300411"/>
            </a:xfrm>
            <a:prstGeom prst="rect">
              <a:avLst/>
            </a:prstGeom>
            <a:blipFill rotWithShape="1">
              <a:blip r:embed="rId9">
                <a:alphaModFix/>
              </a:blip>
              <a:stretch>
                <a:fillRect b="-11997" l="0" r="0" t="-11999"/>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p:nvPr/>
          </p:nvSpPr>
          <p:spPr>
            <a:xfrm>
              <a:off x="1937364" y="3771162"/>
              <a:ext cx="1446707" cy="455144"/>
            </a:xfrm>
            <a:prstGeom prst="wedgeRectCallout">
              <a:avLst>
                <a:gd fmla="val 20250" name="adj1"/>
                <a:gd fmla="val -60700" name="adj2"/>
              </a:avLst>
            </a:prstGeom>
            <a:solidFill>
              <a:srgbClr val="6289A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txBox="1"/>
            <p:nvPr/>
          </p:nvSpPr>
          <p:spPr>
            <a:xfrm>
              <a:off x="1937364" y="3771162"/>
              <a:ext cx="1446707" cy="45514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MySQL</a:t>
              </a:r>
              <a:endParaRPr sz="2400">
                <a:solidFill>
                  <a:schemeClr val="lt1"/>
                </a:solidFill>
                <a:latin typeface="Calibri"/>
                <a:ea typeface="Calibri"/>
                <a:cs typeface="Calibri"/>
                <a:sym typeface="Calibri"/>
              </a:endParaRPr>
            </a:p>
          </p:txBody>
        </p:sp>
        <p:sp>
          <p:nvSpPr>
            <p:cNvPr id="630" name="Google Shape;630;p26"/>
            <p:cNvSpPr/>
            <p:nvPr/>
          </p:nvSpPr>
          <p:spPr>
            <a:xfrm>
              <a:off x="3604800" y="2583691"/>
              <a:ext cx="1625514" cy="1300411"/>
            </a:xfrm>
            <a:prstGeom prst="rect">
              <a:avLst/>
            </a:prstGeom>
            <a:blipFill rotWithShape="1">
              <a:blip r:embed="rId10">
                <a:alphaModFix/>
              </a:blip>
              <a:stretch>
                <a:fillRect b="0" l="108" r="-508"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3725842" y="3771162"/>
              <a:ext cx="1445883" cy="455144"/>
            </a:xfrm>
            <a:prstGeom prst="wedgeRectCallout">
              <a:avLst>
                <a:gd fmla="val 20250" name="adj1"/>
                <a:gd fmla="val -60700" name="adj2"/>
              </a:avLst>
            </a:prstGeom>
            <a:solidFill>
              <a:srgbClr val="638EA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txBox="1"/>
            <p:nvPr/>
          </p:nvSpPr>
          <p:spPr>
            <a:xfrm>
              <a:off x="3725842" y="3771162"/>
              <a:ext cx="1445883" cy="45514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Spring boot</a:t>
              </a:r>
              <a:endParaRPr sz="2000">
                <a:solidFill>
                  <a:schemeClr val="lt1"/>
                </a:solidFill>
                <a:latin typeface="Calibri"/>
                <a:ea typeface="Calibri"/>
                <a:cs typeface="Calibri"/>
                <a:sym typeface="Calibri"/>
              </a:endParaRPr>
            </a:p>
          </p:txBody>
        </p:sp>
        <p:sp>
          <p:nvSpPr>
            <p:cNvPr id="633" name="Google Shape;633;p26"/>
            <p:cNvSpPr/>
            <p:nvPr/>
          </p:nvSpPr>
          <p:spPr>
            <a:xfrm>
              <a:off x="5367199" y="2600792"/>
              <a:ext cx="1625514" cy="1300411"/>
            </a:xfrm>
            <a:prstGeom prst="rect">
              <a:avLst/>
            </a:prstGeom>
            <a:blipFill rotWithShape="1">
              <a:blip r:embed="rId11">
                <a:alphaModFix/>
              </a:blip>
              <a:stretch>
                <a:fillRect b="0" l="-20998" r="-20998"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
            <p:cNvSpPr/>
            <p:nvPr/>
          </p:nvSpPr>
          <p:spPr>
            <a:xfrm>
              <a:off x="5513495" y="3771162"/>
              <a:ext cx="1446707" cy="455144"/>
            </a:xfrm>
            <a:prstGeom prst="wedgeRectCallout">
              <a:avLst>
                <a:gd fmla="val 20250" name="adj1"/>
                <a:gd fmla="val -60700" name="adj2"/>
              </a:avLst>
            </a:prstGeom>
            <a:solidFill>
              <a:srgbClr val="6592AD"/>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txBox="1"/>
            <p:nvPr/>
          </p:nvSpPr>
          <p:spPr>
            <a:xfrm>
              <a:off x="5513495" y="3771162"/>
              <a:ext cx="1446707" cy="45514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HTML &amp; CSS</a:t>
              </a:r>
              <a:endParaRPr sz="2000">
                <a:solidFill>
                  <a:schemeClr val="lt1"/>
                </a:solidFill>
                <a:latin typeface="Calibri"/>
                <a:ea typeface="Calibri"/>
                <a:cs typeface="Calibri"/>
                <a:sym typeface="Calibri"/>
              </a:endParaRPr>
            </a:p>
          </p:txBody>
        </p:sp>
        <p:sp>
          <p:nvSpPr>
            <p:cNvPr id="636" name="Google Shape;636;p26"/>
            <p:cNvSpPr/>
            <p:nvPr/>
          </p:nvSpPr>
          <p:spPr>
            <a:xfrm>
              <a:off x="7155265" y="2600792"/>
              <a:ext cx="1625514" cy="1300411"/>
            </a:xfrm>
            <a:prstGeom prst="rect">
              <a:avLst/>
            </a:prstGeom>
            <a:blipFill rotWithShape="1">
              <a:blip r:embed="rId12">
                <a:alphaModFix/>
              </a:blip>
              <a:stretch>
                <a:fillRect b="4396" l="8949" r="0" t="2355"/>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p:nvPr/>
          </p:nvSpPr>
          <p:spPr>
            <a:xfrm>
              <a:off x="7301561" y="3771162"/>
              <a:ext cx="1446707" cy="455144"/>
            </a:xfrm>
            <a:prstGeom prst="wedgeRectCallout">
              <a:avLst>
                <a:gd fmla="val 20250" name="adj1"/>
                <a:gd fmla="val -60700" name="adj2"/>
              </a:avLst>
            </a:prstGeom>
            <a:solidFill>
              <a:srgbClr val="6696AF"/>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6"/>
            <p:cNvSpPr txBox="1"/>
            <p:nvPr/>
          </p:nvSpPr>
          <p:spPr>
            <a:xfrm>
              <a:off x="7301561" y="3771162"/>
              <a:ext cx="1446707" cy="45514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POSTMAN</a:t>
              </a:r>
              <a:endParaRPr sz="2000">
                <a:solidFill>
                  <a:schemeClr val="lt1"/>
                </a:solidFill>
                <a:latin typeface="Calibri"/>
                <a:ea typeface="Calibri"/>
                <a:cs typeface="Calibri"/>
                <a:sym typeface="Calibri"/>
              </a:endParaRPr>
            </a:p>
          </p:txBody>
        </p:sp>
      </p:grpSp>
      <p:sp>
        <p:nvSpPr>
          <p:cNvPr id="639" name="Google Shape;639;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grpSp>
        <p:nvGrpSpPr>
          <p:cNvPr id="644" name="Google Shape;644;p27"/>
          <p:cNvGrpSpPr/>
          <p:nvPr/>
        </p:nvGrpSpPr>
        <p:grpSpPr>
          <a:xfrm>
            <a:off x="5874737" y="2431585"/>
            <a:ext cx="4971239" cy="2912590"/>
            <a:chOff x="1177450" y="241631"/>
            <a:chExt cx="6173152" cy="3616776"/>
          </a:xfrm>
        </p:grpSpPr>
        <p:sp>
          <p:nvSpPr>
            <p:cNvPr id="645" name="Google Shape;645;p27"/>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27"/>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27"/>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27"/>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649" name="Google Shape;649;p27"/>
          <p:cNvPicPr preferRelativeResize="0"/>
          <p:nvPr/>
        </p:nvPicPr>
        <p:blipFill rotWithShape="1">
          <a:blip r:embed="rId3">
            <a:alphaModFix/>
          </a:blip>
          <a:srcRect b="0" l="0" r="0" t="0"/>
          <a:stretch/>
        </p:blipFill>
        <p:spPr>
          <a:xfrm>
            <a:off x="6424478" y="2603345"/>
            <a:ext cx="3902279" cy="2435793"/>
          </a:xfrm>
          <a:prstGeom prst="rect">
            <a:avLst/>
          </a:prstGeom>
          <a:noFill/>
          <a:ln>
            <a:noFill/>
          </a:ln>
        </p:spPr>
      </p:pic>
      <p:grpSp>
        <p:nvGrpSpPr>
          <p:cNvPr id="650" name="Google Shape;650;p27"/>
          <p:cNvGrpSpPr/>
          <p:nvPr/>
        </p:nvGrpSpPr>
        <p:grpSpPr>
          <a:xfrm>
            <a:off x="2276061" y="2186609"/>
            <a:ext cx="1815146" cy="3616992"/>
            <a:chOff x="2547150" y="238125"/>
            <a:chExt cx="2525675" cy="5238750"/>
          </a:xfrm>
        </p:grpSpPr>
        <p:sp>
          <p:nvSpPr>
            <p:cNvPr id="651" name="Google Shape;651;p27"/>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114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7"/>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1863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7"/>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1863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7"/>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1863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55" name="Google Shape;655;p27"/>
          <p:cNvPicPr preferRelativeResize="0"/>
          <p:nvPr/>
        </p:nvPicPr>
        <p:blipFill rotWithShape="1">
          <a:blip r:embed="rId3">
            <a:alphaModFix/>
          </a:blip>
          <a:srcRect b="4759" l="0" r="0" t="8610"/>
          <a:stretch/>
        </p:blipFill>
        <p:spPr>
          <a:xfrm>
            <a:off x="2317420" y="2394756"/>
            <a:ext cx="1703096" cy="2943468"/>
          </a:xfrm>
          <a:prstGeom prst="rect">
            <a:avLst/>
          </a:prstGeom>
          <a:noFill/>
          <a:ln>
            <a:noFill/>
          </a:ln>
        </p:spPr>
      </p:pic>
      <p:sp>
        <p:nvSpPr>
          <p:cNvPr id="656" name="Google Shape;656;p27"/>
          <p:cNvSpPr txBox="1"/>
          <p:nvPr/>
        </p:nvSpPr>
        <p:spPr>
          <a:xfrm>
            <a:off x="309867" y="608144"/>
            <a:ext cx="609765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497389"/>
                </a:solidFill>
                <a:latin typeface="Times New Roman"/>
                <a:ea typeface="Times New Roman"/>
                <a:cs typeface="Times New Roman"/>
                <a:sym typeface="Times New Roman"/>
              </a:rPr>
              <a:t>RESPONSIVENESS OF WEBSITE</a:t>
            </a:r>
            <a:endParaRPr b="1" sz="1800">
              <a:solidFill>
                <a:srgbClr val="497389"/>
              </a:solidFill>
              <a:latin typeface="Times New Roman"/>
              <a:ea typeface="Times New Roman"/>
              <a:cs typeface="Times New Roman"/>
              <a:sym typeface="Times New Roman"/>
            </a:endParaRPr>
          </a:p>
        </p:txBody>
      </p:sp>
      <p:sp>
        <p:nvSpPr>
          <p:cNvPr id="657" name="Google Shape;657;p27"/>
          <p:cNvSpPr txBox="1"/>
          <p:nvPr/>
        </p:nvSpPr>
        <p:spPr>
          <a:xfrm>
            <a:off x="134132" y="1590473"/>
            <a:ext cx="609765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lang="en-US" sz="1400">
                <a:solidFill>
                  <a:srgbClr val="497389"/>
                </a:solidFill>
                <a:latin typeface="Times New Roman"/>
                <a:ea typeface="Times New Roman"/>
                <a:cs typeface="Times New Roman"/>
                <a:sym typeface="Times New Roman"/>
              </a:rPr>
              <a:t>MOBILE VIEW</a:t>
            </a:r>
            <a:endParaRPr/>
          </a:p>
        </p:txBody>
      </p:sp>
      <p:sp>
        <p:nvSpPr>
          <p:cNvPr id="658" name="Google Shape;658;p27"/>
          <p:cNvSpPr txBox="1"/>
          <p:nvPr/>
        </p:nvSpPr>
        <p:spPr>
          <a:xfrm>
            <a:off x="5155924" y="1755859"/>
            <a:ext cx="609765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lang="en-US" sz="1400">
                <a:solidFill>
                  <a:srgbClr val="497389"/>
                </a:solidFill>
                <a:latin typeface="Times New Roman"/>
                <a:ea typeface="Times New Roman"/>
                <a:cs typeface="Times New Roman"/>
                <a:sym typeface="Times New Roman"/>
              </a:rPr>
              <a:t>LAPTOP VIEW</a:t>
            </a:r>
            <a:endParaRPr/>
          </a:p>
        </p:txBody>
      </p:sp>
      <p:sp>
        <p:nvSpPr>
          <p:cNvPr id="659" name="Google Shape;659;p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800">
        <p14:flythrough dir="ou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28"/>
          <p:cNvPicPr preferRelativeResize="0"/>
          <p:nvPr/>
        </p:nvPicPr>
        <p:blipFill rotWithShape="1">
          <a:blip r:embed="rId3">
            <a:alphaModFix/>
          </a:blip>
          <a:srcRect b="0" l="6628" r="8343" t="0"/>
          <a:stretch/>
        </p:blipFill>
        <p:spPr>
          <a:xfrm>
            <a:off x="1828800" y="1770971"/>
            <a:ext cx="7851112" cy="3927317"/>
          </a:xfrm>
          <a:prstGeom prst="rect">
            <a:avLst/>
          </a:prstGeom>
          <a:noFill/>
          <a:ln>
            <a:noFill/>
          </a:ln>
        </p:spPr>
      </p:pic>
      <p:grpSp>
        <p:nvGrpSpPr>
          <p:cNvPr id="665" name="Google Shape;665;p28"/>
          <p:cNvGrpSpPr/>
          <p:nvPr/>
        </p:nvGrpSpPr>
        <p:grpSpPr>
          <a:xfrm>
            <a:off x="798240" y="1280160"/>
            <a:ext cx="9912232" cy="4683760"/>
            <a:chOff x="1177450" y="241631"/>
            <a:chExt cx="6173152" cy="3616776"/>
          </a:xfrm>
        </p:grpSpPr>
        <p:sp>
          <p:nvSpPr>
            <p:cNvPr id="666" name="Google Shape;666;p28"/>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28"/>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28"/>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28"/>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70" name="Google Shape;670;p28"/>
          <p:cNvSpPr txBox="1"/>
          <p:nvPr/>
        </p:nvSpPr>
        <p:spPr>
          <a:xfrm>
            <a:off x="686480" y="480757"/>
            <a:ext cx="958528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497389"/>
                </a:solidFill>
                <a:latin typeface="Times New Roman"/>
                <a:ea typeface="Times New Roman"/>
                <a:cs typeface="Times New Roman"/>
                <a:sym typeface="Times New Roman"/>
              </a:rPr>
              <a:t>FETCHING USER DETAILS USING POSTMAN GET SERVICE  -  EMPLOYER SIDE</a:t>
            </a:r>
            <a:endParaRPr b="1" sz="1800">
              <a:solidFill>
                <a:srgbClr val="497389"/>
              </a:solidFill>
              <a:latin typeface="Times New Roman"/>
              <a:ea typeface="Times New Roman"/>
              <a:cs typeface="Times New Roman"/>
              <a:sym typeface="Times New Roman"/>
            </a:endParaRPr>
          </a:p>
        </p:txBody>
      </p:sp>
      <p:sp>
        <p:nvSpPr>
          <p:cNvPr id="671" name="Google Shape;671;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7" name="Google Shape;677;p29"/>
          <p:cNvSpPr txBox="1"/>
          <p:nvPr/>
        </p:nvSpPr>
        <p:spPr>
          <a:xfrm>
            <a:off x="-807555" y="1067664"/>
            <a:ext cx="609765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1800">
                <a:solidFill>
                  <a:srgbClr val="497389"/>
                </a:solidFill>
                <a:latin typeface="Times New Roman"/>
                <a:ea typeface="Times New Roman"/>
                <a:cs typeface="Times New Roman"/>
                <a:sym typeface="Times New Roman"/>
              </a:rPr>
              <a:t>ADVANTAGES </a:t>
            </a:r>
            <a:endParaRPr b="1" sz="1800">
              <a:solidFill>
                <a:srgbClr val="497389"/>
              </a:solidFill>
              <a:latin typeface="Times New Roman"/>
              <a:ea typeface="Times New Roman"/>
              <a:cs typeface="Times New Roman"/>
              <a:sym typeface="Times New Roman"/>
            </a:endParaRPr>
          </a:p>
        </p:txBody>
      </p:sp>
      <p:graphicFrame>
        <p:nvGraphicFramePr>
          <p:cNvPr id="678" name="Google Shape;678;p29"/>
          <p:cNvGraphicFramePr/>
          <p:nvPr/>
        </p:nvGraphicFramePr>
        <p:xfrm>
          <a:off x="1495287" y="1733458"/>
          <a:ext cx="3000000" cy="3000000"/>
        </p:xfrm>
        <a:graphic>
          <a:graphicData uri="http://schemas.openxmlformats.org/drawingml/2006/table">
            <a:tbl>
              <a:tblPr bandRow="1" firstRow="1">
                <a:noFill/>
                <a:tableStyleId>{64D4C5A5-1BB3-44F0-9634-CF804EECE2B0}</a:tableStyleId>
              </a:tblPr>
              <a:tblGrid>
                <a:gridCol w="8128000"/>
              </a:tblGrid>
              <a:tr h="370850">
                <a:tc>
                  <a:txBody>
                    <a:bodyPr/>
                    <a:lstStyle/>
                    <a:p>
                      <a:pPr indent="-285750" lvl="0" marL="285750" marR="0" rtl="0" algn="l">
                        <a:spcBef>
                          <a:spcPts val="0"/>
                        </a:spcBef>
                        <a:spcAft>
                          <a:spcPts val="0"/>
                        </a:spcAft>
                        <a:buClr>
                          <a:schemeClr val="dk1"/>
                        </a:buClr>
                        <a:buSzPts val="1800"/>
                        <a:buFont typeface="Noto Sans Symbols"/>
                        <a:buChar char="❖"/>
                      </a:pPr>
                      <a:r>
                        <a:rPr lang="en-US" sz="1800" u="none" cap="none" strike="noStrike">
                          <a:solidFill>
                            <a:schemeClr val="dk1"/>
                          </a:solidFill>
                        </a:rPr>
                        <a:t>Regular job updates</a:t>
                      </a:r>
                      <a:endParaRPr/>
                    </a:p>
                  </a:txBody>
                  <a:tcPr marT="45725" marB="45725" marR="91450" marL="91450"/>
                </a:tc>
              </a:tr>
              <a:tr h="370850">
                <a:tc>
                  <a:txBody>
                    <a:bodyPr/>
                    <a:lstStyle/>
                    <a:p>
                      <a:pPr indent="-285750" lvl="0" marL="285750" marR="0" rtl="0" algn="l">
                        <a:spcBef>
                          <a:spcPts val="0"/>
                        </a:spcBef>
                        <a:spcAft>
                          <a:spcPts val="0"/>
                        </a:spcAft>
                        <a:buClr>
                          <a:schemeClr val="dk1"/>
                        </a:buClr>
                        <a:buSzPts val="1800"/>
                        <a:buFont typeface="Noto Sans Symbols"/>
                        <a:buChar char="❖"/>
                      </a:pPr>
                      <a:r>
                        <a:rPr lang="en-US" sz="1800" u="none" cap="none" strike="noStrike"/>
                        <a:t>Online recruitment gives bigger audience </a:t>
                      </a:r>
                      <a:endParaRPr sz="1800" u="none" cap="none" strike="noStrike"/>
                    </a:p>
                  </a:txBody>
                  <a:tcPr marT="45725" marB="45725" marR="91450" marL="91450"/>
                </a:tc>
              </a:tr>
              <a:tr h="370850">
                <a:tc>
                  <a:txBody>
                    <a:bodyPr/>
                    <a:lstStyle/>
                    <a:p>
                      <a:pPr indent="-285750" lvl="0" marL="285750" marR="0" rtl="0" algn="l">
                        <a:spcBef>
                          <a:spcPts val="0"/>
                        </a:spcBef>
                        <a:spcAft>
                          <a:spcPts val="0"/>
                        </a:spcAft>
                        <a:buClr>
                          <a:schemeClr val="dk1"/>
                        </a:buClr>
                        <a:buSzPts val="1800"/>
                        <a:buFont typeface="Noto Sans Symbols"/>
                        <a:buChar char="❖"/>
                      </a:pPr>
                      <a:r>
                        <a:rPr lang="en-US" sz="1800" u="none" cap="none" strike="noStrike"/>
                        <a:t>Easy job seeking and applying </a:t>
                      </a:r>
                      <a:endParaRPr sz="1800" u="none" cap="none" strike="noStrike"/>
                    </a:p>
                  </a:txBody>
                  <a:tcPr marT="45725" marB="45725" marR="91450" marL="91450"/>
                </a:tc>
              </a:tr>
              <a:tr h="370850">
                <a:tc>
                  <a:txBody>
                    <a:bodyPr/>
                    <a:lstStyle/>
                    <a:p>
                      <a:pPr indent="-285750" lvl="0" marL="285750" marR="0" rtl="0" algn="l">
                        <a:spcBef>
                          <a:spcPts val="0"/>
                        </a:spcBef>
                        <a:spcAft>
                          <a:spcPts val="0"/>
                        </a:spcAft>
                        <a:buClr>
                          <a:schemeClr val="dk1"/>
                        </a:buClr>
                        <a:buSzPts val="1800"/>
                        <a:buFont typeface="Noto Sans Symbols"/>
                        <a:buChar char="❖"/>
                      </a:pPr>
                      <a:r>
                        <a:rPr lang="en-US" sz="1800" u="none" cap="none" strike="noStrike"/>
                        <a:t>Easy access to remove applied jobs</a:t>
                      </a:r>
                      <a:endParaRPr sz="1800" u="none" cap="none" strike="noStrike"/>
                    </a:p>
                  </a:txBody>
                  <a:tcPr marT="45725" marB="45725" marR="91450" marL="91450"/>
                </a:tc>
              </a:tr>
              <a:tr h="370850">
                <a:tc>
                  <a:txBody>
                    <a:bodyPr/>
                    <a:lstStyle/>
                    <a:p>
                      <a:pPr indent="-285750" lvl="0" marL="285750" marR="0" rtl="0" algn="l">
                        <a:spcBef>
                          <a:spcPts val="0"/>
                        </a:spcBef>
                        <a:spcAft>
                          <a:spcPts val="0"/>
                        </a:spcAft>
                        <a:buClr>
                          <a:schemeClr val="dk1"/>
                        </a:buClr>
                        <a:buSzPts val="1800"/>
                        <a:buFont typeface="Noto Sans Symbols"/>
                        <a:buChar char="❖"/>
                      </a:pPr>
                      <a:r>
                        <a:rPr lang="en-US" sz="1800" u="none" cap="none" strike="noStrike"/>
                        <a:t>User friendly website </a:t>
                      </a:r>
                      <a:endParaRPr sz="1800" u="none" cap="none" strike="noStrike"/>
                    </a:p>
                  </a:txBody>
                  <a:tcPr marT="45725" marB="45725" marR="91450" marL="91450"/>
                </a:tc>
              </a:tr>
              <a:tr h="370850">
                <a:tc>
                  <a:txBody>
                    <a:bodyPr/>
                    <a:lstStyle/>
                    <a:p>
                      <a:pPr indent="-285750" lvl="0" marL="285750" marR="0" rtl="0" algn="l">
                        <a:spcBef>
                          <a:spcPts val="0"/>
                        </a:spcBef>
                        <a:spcAft>
                          <a:spcPts val="0"/>
                        </a:spcAft>
                        <a:buClr>
                          <a:schemeClr val="dk1"/>
                        </a:buClr>
                        <a:buSzPts val="1800"/>
                        <a:buFont typeface="Noto Sans Symbols"/>
                        <a:buChar char="❖"/>
                      </a:pPr>
                      <a:r>
                        <a:rPr lang="en-US" sz="1800" u="none" cap="none" strike="noStrike"/>
                        <a:t>Can hire all streams of employees</a:t>
                      </a:r>
                      <a:endParaRPr/>
                    </a:p>
                  </a:txBody>
                  <a:tcPr marT="45725" marB="45725" marR="91450" marL="91450"/>
                </a:tc>
              </a:tr>
              <a:tr h="370850">
                <a:tc>
                  <a:txBody>
                    <a:bodyPr/>
                    <a:lstStyle/>
                    <a:p>
                      <a:pPr indent="-285750" lvl="0" marL="285750" marR="0" rtl="0" algn="l">
                        <a:spcBef>
                          <a:spcPts val="0"/>
                        </a:spcBef>
                        <a:spcAft>
                          <a:spcPts val="0"/>
                        </a:spcAft>
                        <a:buClr>
                          <a:schemeClr val="dk1"/>
                        </a:buClr>
                        <a:buSzPts val="1800"/>
                        <a:buFont typeface="Noto Sans Symbols"/>
                        <a:buChar char="❖"/>
                      </a:pPr>
                      <a:r>
                        <a:rPr lang="en-US" sz="1800" u="none" cap="none" strike="noStrike"/>
                        <a:t> Online recruitment is quick</a:t>
                      </a:r>
                      <a:endParaRPr/>
                    </a:p>
                  </a:txBody>
                  <a:tcPr marT="45725" marB="45725" marR="91450" marL="91450"/>
                </a:tc>
              </a:tr>
              <a:tr h="370850">
                <a:tc>
                  <a:txBody>
                    <a:bodyPr/>
                    <a:lstStyle/>
                    <a:p>
                      <a:pPr indent="-285750" lvl="0" marL="285750" marR="0" rtl="0" algn="l">
                        <a:spcBef>
                          <a:spcPts val="0"/>
                        </a:spcBef>
                        <a:spcAft>
                          <a:spcPts val="0"/>
                        </a:spcAft>
                        <a:buClr>
                          <a:schemeClr val="dk1"/>
                        </a:buClr>
                        <a:buSzPts val="1800"/>
                        <a:buFont typeface="Noto Sans Symbols"/>
                        <a:buChar char="❖"/>
                      </a:pPr>
                      <a:r>
                        <a:rPr lang="en-US" sz="1800" u="none" cap="none" strike="noStrike"/>
                        <a:t>Reduces time to hire</a:t>
                      </a:r>
                      <a:endParaRPr/>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
          <p:cNvSpPr txBox="1"/>
          <p:nvPr/>
        </p:nvSpPr>
        <p:spPr>
          <a:xfrm>
            <a:off x="919721" y="1938853"/>
            <a:ext cx="9796670"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online job portal system is a platform between job seekers and job providers (company). The Job seeker can easily find and apply for a job by login into the system. </a:t>
            </a:r>
            <a:endParaRPr/>
          </a:p>
          <a:p>
            <a:pPr indent="-285750" lvl="0" marL="2857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Employer or company can easily get an expert employee from our job portal site by posting a job. </a:t>
            </a:r>
            <a:endParaRPr/>
          </a:p>
          <a:p>
            <a:pPr indent="-285750" lvl="0" marL="2857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Create a web application for a company that will be used by job seekers to apply to the job requirements.</a:t>
            </a:r>
            <a:endParaRPr/>
          </a:p>
          <a:p>
            <a:pPr indent="-285750" lvl="0" marL="2857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 We will create a front end where users will view jobs. There will be a login page which also has register functionality. </a:t>
            </a:r>
            <a:endParaRPr/>
          </a:p>
          <a:p>
            <a:pPr indent="-285750" lvl="0" marL="2857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user will be taken to the home page after login, where they can view different jobs.</a:t>
            </a:r>
            <a:endParaRPr b="0" i="0" sz="1800" u="none" cap="none" strike="noStrike">
              <a:solidFill>
                <a:schemeClr val="dk1"/>
              </a:solidFill>
              <a:latin typeface="Calibri"/>
              <a:ea typeface="Calibri"/>
              <a:cs typeface="Calibri"/>
              <a:sym typeface="Calibri"/>
            </a:endParaRPr>
          </a:p>
        </p:txBody>
      </p:sp>
      <p:sp>
        <p:nvSpPr>
          <p:cNvPr id="294" name="Google Shape;294;p3"/>
          <p:cNvSpPr/>
          <p:nvPr/>
        </p:nvSpPr>
        <p:spPr>
          <a:xfrm>
            <a:off x="919721" y="1178291"/>
            <a:ext cx="3704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rgbClr val="497389"/>
                </a:solidFill>
                <a:latin typeface="Times New Roman"/>
                <a:ea typeface="Times New Roman"/>
                <a:cs typeface="Times New Roman"/>
                <a:sym typeface="Times New Roman"/>
              </a:rPr>
              <a:t>PROBLEM STATEMENT</a:t>
            </a:r>
            <a:endParaRPr/>
          </a:p>
        </p:txBody>
      </p:sp>
      <p:sp>
        <p:nvSpPr>
          <p:cNvPr id="295" name="Google Shape;295;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4" name="Google Shape;684;p30"/>
          <p:cNvSpPr txBox="1"/>
          <p:nvPr/>
        </p:nvSpPr>
        <p:spPr>
          <a:xfrm>
            <a:off x="387625" y="2037521"/>
            <a:ext cx="104360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https://github.com/AvinashTangudu054/Diamonds-online-job-portal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30"/>
          <p:cNvSpPr txBox="1"/>
          <p:nvPr/>
        </p:nvSpPr>
        <p:spPr>
          <a:xfrm>
            <a:off x="-658467" y="1405594"/>
            <a:ext cx="609765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1800">
                <a:solidFill>
                  <a:srgbClr val="497389"/>
                </a:solidFill>
                <a:latin typeface="Times New Roman"/>
                <a:ea typeface="Times New Roman"/>
                <a:cs typeface="Times New Roman"/>
                <a:sym typeface="Times New Roman"/>
              </a:rPr>
              <a:t>GITHUB LINK OF PROJECT FILES</a:t>
            </a:r>
            <a:endParaRPr b="1" sz="1800">
              <a:solidFill>
                <a:srgbClr val="497389"/>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1"/>
          <p:cNvSpPr txBox="1"/>
          <p:nvPr/>
        </p:nvSpPr>
        <p:spPr>
          <a:xfrm>
            <a:off x="3956800" y="611210"/>
            <a:ext cx="4278400" cy="1371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600"/>
              <a:buFont typeface="Times New Roman"/>
              <a:buNone/>
            </a:pPr>
            <a:r>
              <a:rPr b="1" lang="en-US" sz="3600">
                <a:solidFill>
                  <a:srgbClr val="497389"/>
                </a:solidFill>
                <a:latin typeface="Times New Roman"/>
                <a:ea typeface="Times New Roman"/>
                <a:cs typeface="Times New Roman"/>
                <a:sym typeface="Times New Roman"/>
              </a:rPr>
              <a:t>CONCLUSION</a:t>
            </a:r>
            <a:endParaRPr/>
          </a:p>
        </p:txBody>
      </p:sp>
      <p:sp>
        <p:nvSpPr>
          <p:cNvPr id="691" name="Google Shape;691;p31"/>
          <p:cNvSpPr txBox="1"/>
          <p:nvPr/>
        </p:nvSpPr>
        <p:spPr>
          <a:xfrm>
            <a:off x="1129862" y="1850730"/>
            <a:ext cx="9932276" cy="390395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The Job Seeker can be  able to register and login to the online job portal and can able to view the jobs in home dashboard page. Job seeker can also search the jobs based on category wise and apply those jobs, and also the applicant can cancel the applied jobs &amp; the applicant can also be able to edit the profile and password.</a:t>
            </a:r>
            <a:endParaRPr/>
          </a:p>
          <a:p>
            <a:pPr indent="0" lvl="0" marL="0" marR="0" rtl="0" algn="just">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By deploying this project in AWS we can be able to manage the  data of registered users. </a:t>
            </a:r>
            <a:endParaRPr/>
          </a:p>
        </p:txBody>
      </p:sp>
      <p:sp>
        <p:nvSpPr>
          <p:cNvPr id="692" name="Google Shape;692;p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32"/>
          <p:cNvPicPr preferRelativeResize="0"/>
          <p:nvPr/>
        </p:nvPicPr>
        <p:blipFill rotWithShape="1">
          <a:blip r:embed="rId3">
            <a:alphaModFix/>
          </a:blip>
          <a:srcRect b="0" l="0" r="0" t="0"/>
          <a:stretch/>
        </p:blipFill>
        <p:spPr>
          <a:xfrm>
            <a:off x="3799840" y="1844040"/>
            <a:ext cx="4592320" cy="2755392"/>
          </a:xfrm>
          <a:prstGeom prst="rect">
            <a:avLst/>
          </a:prstGeom>
          <a:noFill/>
          <a:ln>
            <a:noFill/>
          </a:ln>
        </p:spPr>
      </p:pic>
      <p:sp>
        <p:nvSpPr>
          <p:cNvPr id="698" name="Google Shape;698;p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
          <p:cNvSpPr txBox="1"/>
          <p:nvPr/>
        </p:nvSpPr>
        <p:spPr>
          <a:xfrm>
            <a:off x="2252954" y="917013"/>
            <a:ext cx="258007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497389"/>
                </a:solidFill>
                <a:latin typeface="Times New Roman"/>
                <a:ea typeface="Times New Roman"/>
                <a:cs typeface="Times New Roman"/>
                <a:sym typeface="Times New Roman"/>
              </a:rPr>
              <a:t>OBJECTIVE</a:t>
            </a:r>
            <a:endParaRPr/>
          </a:p>
        </p:txBody>
      </p:sp>
      <p:sp>
        <p:nvSpPr>
          <p:cNvPr id="301" name="Google Shape;301;p4"/>
          <p:cNvSpPr txBox="1"/>
          <p:nvPr/>
        </p:nvSpPr>
        <p:spPr>
          <a:xfrm>
            <a:off x="811780" y="1997007"/>
            <a:ext cx="9971919" cy="110799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Our objective is  to provide best user experience to a job seeker so that he can search and apply for a job online</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4"/>
          <p:cNvSpPr txBox="1"/>
          <p:nvPr/>
        </p:nvSpPr>
        <p:spPr>
          <a:xfrm>
            <a:off x="811780" y="2855287"/>
            <a:ext cx="10131117" cy="295106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b="1" lang="en-US" sz="1800">
                <a:solidFill>
                  <a:schemeClr val="dk1"/>
                </a:solidFill>
                <a:latin typeface="Times New Roman"/>
                <a:ea typeface="Times New Roman"/>
                <a:cs typeface="Times New Roman"/>
                <a:sym typeface="Times New Roman"/>
              </a:rPr>
              <a:t>We created a front end where users will view jobs</a:t>
            </a:r>
            <a:endParaRPr/>
          </a:p>
          <a:p>
            <a:pPr indent="-285750" lvl="0" marL="285750" marR="0" rtl="0" algn="just">
              <a:lnSpc>
                <a:spcPct val="150000"/>
              </a:lnSpc>
              <a:spcBef>
                <a:spcPts val="0"/>
              </a:spcBef>
              <a:spcAft>
                <a:spcPts val="0"/>
              </a:spcAft>
              <a:buClr>
                <a:schemeClr val="dk1"/>
              </a:buClr>
              <a:buSzPts val="1800"/>
              <a:buFont typeface="Noto Sans Symbols"/>
              <a:buChar char="❖"/>
            </a:pPr>
            <a:r>
              <a:rPr b="1" lang="en-US" sz="1800">
                <a:solidFill>
                  <a:schemeClr val="dk1"/>
                </a:solidFill>
                <a:latin typeface="Times New Roman"/>
                <a:ea typeface="Times New Roman"/>
                <a:cs typeface="Times New Roman"/>
                <a:sym typeface="Times New Roman"/>
              </a:rPr>
              <a:t>There will be a login page which also has register functionality</a:t>
            </a:r>
            <a:endParaRPr/>
          </a:p>
          <a:p>
            <a:pPr indent="-285750" lvl="0" marL="285750" marR="0" rtl="0" algn="just">
              <a:lnSpc>
                <a:spcPct val="150000"/>
              </a:lnSpc>
              <a:spcBef>
                <a:spcPts val="0"/>
              </a:spcBef>
              <a:spcAft>
                <a:spcPts val="0"/>
              </a:spcAft>
              <a:buClr>
                <a:schemeClr val="dk1"/>
              </a:buClr>
              <a:buSzPts val="1800"/>
              <a:buFont typeface="Noto Sans Symbols"/>
              <a:buChar char="❖"/>
            </a:pPr>
            <a:r>
              <a:rPr b="1" lang="en-US" sz="1800">
                <a:solidFill>
                  <a:schemeClr val="dk1"/>
                </a:solidFill>
                <a:latin typeface="Times New Roman"/>
                <a:ea typeface="Times New Roman"/>
                <a:cs typeface="Times New Roman"/>
                <a:sym typeface="Times New Roman"/>
              </a:rPr>
              <a:t>The user will be taken to the home page after login, where they can view different jobs</a:t>
            </a:r>
            <a:endParaRPr/>
          </a:p>
          <a:p>
            <a:pPr indent="-285750" lvl="0" marL="285750" marR="0" rtl="0" algn="just">
              <a:lnSpc>
                <a:spcPct val="150000"/>
              </a:lnSpc>
              <a:spcBef>
                <a:spcPts val="0"/>
              </a:spcBef>
              <a:spcAft>
                <a:spcPts val="0"/>
              </a:spcAft>
              <a:buClr>
                <a:schemeClr val="dk1"/>
              </a:buClr>
              <a:buSzPts val="1800"/>
              <a:buFont typeface="Noto Sans Symbols"/>
              <a:buChar char="❖"/>
            </a:pPr>
            <a:r>
              <a:rPr b="1" lang="en-US" sz="1800">
                <a:solidFill>
                  <a:schemeClr val="dk1"/>
                </a:solidFill>
                <a:latin typeface="Times New Roman"/>
                <a:ea typeface="Times New Roman"/>
                <a:cs typeface="Times New Roman"/>
                <a:sym typeface="Times New Roman"/>
              </a:rPr>
              <a:t>Users can find jobs depending on different categories</a:t>
            </a:r>
            <a:endParaRPr/>
          </a:p>
          <a:p>
            <a:pPr indent="-285750" lvl="0" marL="285750" marR="0" rtl="0" algn="just">
              <a:lnSpc>
                <a:spcPct val="150000"/>
              </a:lnSpc>
              <a:spcBef>
                <a:spcPts val="0"/>
              </a:spcBef>
              <a:spcAft>
                <a:spcPts val="0"/>
              </a:spcAft>
              <a:buClr>
                <a:schemeClr val="dk1"/>
              </a:buClr>
              <a:buSzPts val="1800"/>
              <a:buFont typeface="Noto Sans Symbols"/>
              <a:buChar char="❖"/>
            </a:pPr>
            <a:r>
              <a:rPr b="1" lang="en-US" sz="1800">
                <a:solidFill>
                  <a:schemeClr val="dk1"/>
                </a:solidFill>
                <a:latin typeface="Times New Roman"/>
                <a:ea typeface="Times New Roman"/>
                <a:cs typeface="Times New Roman"/>
                <a:sym typeface="Times New Roman"/>
              </a:rPr>
              <a:t>User can update his/her profile including qualification </a:t>
            </a:r>
            <a:endParaRPr/>
          </a:p>
          <a:p>
            <a:pPr indent="-285750" lvl="0" marL="285750" marR="0" rtl="0" algn="just">
              <a:lnSpc>
                <a:spcPct val="150000"/>
              </a:lnSpc>
              <a:spcBef>
                <a:spcPts val="0"/>
              </a:spcBef>
              <a:spcAft>
                <a:spcPts val="0"/>
              </a:spcAft>
              <a:buClr>
                <a:schemeClr val="dk1"/>
              </a:buClr>
              <a:buSzPts val="1800"/>
              <a:buFont typeface="Noto Sans Symbols"/>
              <a:buChar char="❖"/>
            </a:pPr>
            <a:r>
              <a:rPr b="1" lang="en-US" sz="1800">
                <a:solidFill>
                  <a:schemeClr val="dk1"/>
                </a:solidFill>
                <a:latin typeface="Times New Roman"/>
                <a:ea typeface="Times New Roman"/>
                <a:cs typeface="Times New Roman"/>
                <a:sym typeface="Times New Roman"/>
              </a:rPr>
              <a:t>User can change his/her password</a:t>
            </a:r>
            <a:endParaRPr/>
          </a:p>
          <a:p>
            <a:pPr indent="-285750" lvl="0" marL="285750" marR="0" rtl="0" algn="just">
              <a:lnSpc>
                <a:spcPct val="150000"/>
              </a:lnSpc>
              <a:spcBef>
                <a:spcPts val="0"/>
              </a:spcBef>
              <a:spcAft>
                <a:spcPts val="0"/>
              </a:spcAft>
              <a:buClr>
                <a:schemeClr val="dk1"/>
              </a:buClr>
              <a:buSzPts val="1800"/>
              <a:buFont typeface="Noto Sans Symbols"/>
              <a:buChar char="❖"/>
            </a:pPr>
            <a:r>
              <a:rPr b="1" lang="en-US" sz="1800">
                <a:solidFill>
                  <a:schemeClr val="dk1"/>
                </a:solidFill>
                <a:latin typeface="Times New Roman"/>
                <a:ea typeface="Times New Roman"/>
                <a:cs typeface="Times New Roman"/>
                <a:sym typeface="Times New Roman"/>
              </a:rPr>
              <a:t>User can apply and delete the job request </a:t>
            </a:r>
            <a:endParaRPr/>
          </a:p>
        </p:txBody>
      </p:sp>
      <p:pic>
        <p:nvPicPr>
          <p:cNvPr id="303" name="Google Shape;303;p4"/>
          <p:cNvPicPr preferRelativeResize="0"/>
          <p:nvPr/>
        </p:nvPicPr>
        <p:blipFill rotWithShape="1">
          <a:blip r:embed="rId3">
            <a:alphaModFix/>
          </a:blip>
          <a:srcRect b="0" l="0" r="0" t="0"/>
          <a:stretch/>
        </p:blipFill>
        <p:spPr>
          <a:xfrm>
            <a:off x="228185" y="135460"/>
            <a:ext cx="2024769" cy="2024769"/>
          </a:xfrm>
          <a:prstGeom prst="rect">
            <a:avLst/>
          </a:prstGeom>
          <a:noFill/>
          <a:ln>
            <a:noFill/>
          </a:ln>
        </p:spPr>
      </p:pic>
      <p:sp>
        <p:nvSpPr>
          <p:cNvPr id="304" name="Google Shape;304;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
          <p:cNvSpPr txBox="1"/>
          <p:nvPr/>
        </p:nvSpPr>
        <p:spPr>
          <a:xfrm>
            <a:off x="2271816" y="659539"/>
            <a:ext cx="3996725" cy="715707"/>
          </a:xfrm>
          <a:prstGeom prst="rect">
            <a:avLst/>
          </a:prstGeom>
          <a:noFill/>
          <a:ln>
            <a:noFill/>
          </a:ln>
        </p:spPr>
        <p:txBody>
          <a:bodyPr anchorCtr="0" anchor="ctr" bIns="121900" lIns="121900" spcFirstLastPara="1" rIns="121900" wrap="square" tIns="121900">
            <a:noAutofit/>
          </a:bodyPr>
          <a:lstStyle/>
          <a:p>
            <a:pPr indent="0" lvl="0" marL="0" marR="0" rtl="0" algn="l">
              <a:lnSpc>
                <a:spcPct val="85000"/>
              </a:lnSpc>
              <a:spcBef>
                <a:spcPts val="0"/>
              </a:spcBef>
              <a:spcAft>
                <a:spcPts val="0"/>
              </a:spcAft>
              <a:buClr>
                <a:srgbClr val="497389"/>
              </a:buClr>
              <a:buSzPts val="2400"/>
              <a:buFont typeface="Times New Roman"/>
              <a:buNone/>
            </a:pPr>
            <a:r>
              <a:rPr b="1" lang="en-US" sz="2400">
                <a:solidFill>
                  <a:srgbClr val="497389"/>
                </a:solidFill>
                <a:latin typeface="Times New Roman"/>
                <a:ea typeface="Times New Roman"/>
                <a:cs typeface="Times New Roman"/>
                <a:sym typeface="Times New Roman"/>
              </a:rPr>
              <a:t>MICRO SERVICES </a:t>
            </a:r>
            <a:endParaRPr/>
          </a:p>
        </p:txBody>
      </p:sp>
      <p:sp>
        <p:nvSpPr>
          <p:cNvPr id="310" name="Google Shape;310;p5"/>
          <p:cNvSpPr/>
          <p:nvPr/>
        </p:nvSpPr>
        <p:spPr>
          <a:xfrm>
            <a:off x="1047943" y="3585508"/>
            <a:ext cx="3257873" cy="1399063"/>
          </a:xfrm>
          <a:prstGeom prst="homePlate">
            <a:avLst>
              <a:gd fmla="val 30129" name="adj"/>
            </a:avLst>
          </a:prstGeom>
          <a:solidFill>
            <a:srgbClr val="6F818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Nixie One"/>
              <a:buNone/>
            </a:pPr>
            <a:r>
              <a:rPr b="1" i="0" lang="en-US" sz="2400" u="none" cap="none" strike="noStrike">
                <a:solidFill>
                  <a:srgbClr val="FFFFFF"/>
                </a:solidFill>
                <a:latin typeface="Nixie One"/>
                <a:ea typeface="Nixie One"/>
                <a:cs typeface="Nixie One"/>
                <a:sym typeface="Nixie One"/>
              </a:rPr>
              <a:t>AUTHENTICATION API</a:t>
            </a:r>
            <a:endParaRPr b="1" i="0" sz="2400" u="none" cap="none" strike="noStrike">
              <a:solidFill>
                <a:srgbClr val="FFFFFF"/>
              </a:solidFill>
              <a:latin typeface="Nixie One"/>
              <a:ea typeface="Nixie One"/>
              <a:cs typeface="Nixie One"/>
              <a:sym typeface="Nixie One"/>
            </a:endParaRPr>
          </a:p>
        </p:txBody>
      </p:sp>
      <p:sp>
        <p:nvSpPr>
          <p:cNvPr id="311" name="Google Shape;311;p5"/>
          <p:cNvSpPr/>
          <p:nvPr/>
        </p:nvSpPr>
        <p:spPr>
          <a:xfrm>
            <a:off x="4097637" y="3585508"/>
            <a:ext cx="3996725" cy="1399063"/>
          </a:xfrm>
          <a:prstGeom prst="chevron">
            <a:avLst>
              <a:gd fmla="val 29853" name="adj"/>
            </a:avLst>
          </a:prstGeom>
          <a:solidFill>
            <a:srgbClr val="84ACB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Nixie One"/>
              <a:buNone/>
            </a:pPr>
            <a:r>
              <a:rPr b="1" i="0" lang="en-US" sz="2400" u="none" cap="none" strike="noStrike">
                <a:solidFill>
                  <a:srgbClr val="FFFFFF"/>
                </a:solidFill>
                <a:latin typeface="Nixie One"/>
                <a:ea typeface="Nixie One"/>
                <a:cs typeface="Nixie One"/>
                <a:sym typeface="Nixie One"/>
              </a:rPr>
              <a:t>FAVORITE API</a:t>
            </a:r>
            <a:endParaRPr b="1" i="0" sz="2400" u="none" cap="none" strike="noStrike">
              <a:solidFill>
                <a:srgbClr val="FFFFFF"/>
              </a:solidFill>
              <a:latin typeface="Nixie One"/>
              <a:ea typeface="Nixie One"/>
              <a:cs typeface="Nixie One"/>
              <a:sym typeface="Nixie One"/>
            </a:endParaRPr>
          </a:p>
        </p:txBody>
      </p:sp>
      <p:sp>
        <p:nvSpPr>
          <p:cNvPr id="312" name="Google Shape;312;p5"/>
          <p:cNvSpPr/>
          <p:nvPr/>
        </p:nvSpPr>
        <p:spPr>
          <a:xfrm>
            <a:off x="7886185" y="3585508"/>
            <a:ext cx="3467615" cy="1399063"/>
          </a:xfrm>
          <a:prstGeom prst="chevron">
            <a:avLst>
              <a:gd fmla="val 29853" name="adj"/>
            </a:avLst>
          </a:prstGeom>
          <a:solidFill>
            <a:srgbClr val="6997A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Nixie One"/>
              <a:buNone/>
            </a:pPr>
            <a:r>
              <a:rPr b="1" i="0" lang="en-US" sz="2400" u="none" cap="none" strike="noStrike">
                <a:solidFill>
                  <a:srgbClr val="FFFFFF"/>
                </a:solidFill>
                <a:latin typeface="Nixie One"/>
                <a:ea typeface="Nixie One"/>
                <a:cs typeface="Nixie One"/>
                <a:sym typeface="Nixie One"/>
              </a:rPr>
              <a:t>EXTERNAL</a:t>
            </a:r>
            <a:endParaRPr/>
          </a:p>
          <a:p>
            <a:pPr indent="0" lvl="0" marL="0" marR="0" rtl="0" algn="ctr">
              <a:lnSpc>
                <a:spcPct val="100000"/>
              </a:lnSpc>
              <a:spcBef>
                <a:spcPts val="0"/>
              </a:spcBef>
              <a:spcAft>
                <a:spcPts val="0"/>
              </a:spcAft>
              <a:buClr>
                <a:srgbClr val="FFFFFF"/>
              </a:buClr>
              <a:buSzPts val="2400"/>
              <a:buFont typeface="Nixie One"/>
              <a:buNone/>
            </a:pPr>
            <a:r>
              <a:rPr b="1" i="0" lang="en-US" sz="2400" u="none" cap="none" strike="noStrike">
                <a:solidFill>
                  <a:srgbClr val="FFFFFF"/>
                </a:solidFill>
                <a:latin typeface="Nixie One"/>
                <a:ea typeface="Nixie One"/>
                <a:cs typeface="Nixie One"/>
                <a:sym typeface="Nixie One"/>
              </a:rPr>
              <a:t>API</a:t>
            </a:r>
            <a:endParaRPr b="1" i="0" sz="2400" u="none" cap="none" strike="noStrike">
              <a:solidFill>
                <a:srgbClr val="FFFFFF"/>
              </a:solidFill>
              <a:latin typeface="Nixie One"/>
              <a:ea typeface="Nixie One"/>
              <a:cs typeface="Nixie One"/>
              <a:sym typeface="Nixie One"/>
            </a:endParaRPr>
          </a:p>
        </p:txBody>
      </p:sp>
      <p:grpSp>
        <p:nvGrpSpPr>
          <p:cNvPr id="313" name="Google Shape;313;p5"/>
          <p:cNvGrpSpPr/>
          <p:nvPr/>
        </p:nvGrpSpPr>
        <p:grpSpPr>
          <a:xfrm>
            <a:off x="225820" y="961779"/>
            <a:ext cx="460292" cy="191165"/>
            <a:chOff x="5247525" y="3007275"/>
            <a:chExt cx="517575" cy="384825"/>
          </a:xfrm>
        </p:grpSpPr>
        <p:sp>
          <p:nvSpPr>
            <p:cNvPr id="314" name="Google Shape;314;p5"/>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15" name="Google Shape;315;p5"/>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pic>
        <p:nvPicPr>
          <p:cNvPr id="316" name="Google Shape;316;p5"/>
          <p:cNvPicPr preferRelativeResize="0"/>
          <p:nvPr/>
        </p:nvPicPr>
        <p:blipFill rotWithShape="1">
          <a:blip r:embed="rId3">
            <a:alphaModFix/>
          </a:blip>
          <a:srcRect b="0" l="0" r="0" t="0"/>
          <a:stretch/>
        </p:blipFill>
        <p:spPr>
          <a:xfrm>
            <a:off x="286425" y="961779"/>
            <a:ext cx="2385079" cy="2385079"/>
          </a:xfrm>
          <a:prstGeom prst="rect">
            <a:avLst/>
          </a:prstGeom>
          <a:noFill/>
          <a:ln>
            <a:noFill/>
          </a:ln>
        </p:spPr>
      </p:pic>
      <p:sp>
        <p:nvSpPr>
          <p:cNvPr id="317" name="Google Shape;317;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
          <p:cNvSpPr/>
          <p:nvPr/>
        </p:nvSpPr>
        <p:spPr>
          <a:xfrm>
            <a:off x="5214067" y="2197650"/>
            <a:ext cx="906780" cy="110905"/>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323" name="Google Shape;323;p6"/>
          <p:cNvGrpSpPr/>
          <p:nvPr/>
        </p:nvGrpSpPr>
        <p:grpSpPr>
          <a:xfrm>
            <a:off x="1838308" y="2484008"/>
            <a:ext cx="1116993" cy="740638"/>
            <a:chOff x="3340101" y="0"/>
            <a:chExt cx="1116993" cy="740638"/>
          </a:xfrm>
        </p:grpSpPr>
        <p:sp>
          <p:nvSpPr>
            <p:cNvPr id="324" name="Google Shape;324;p6"/>
            <p:cNvSpPr/>
            <p:nvPr/>
          </p:nvSpPr>
          <p:spPr>
            <a:xfrm>
              <a:off x="3340101" y="0"/>
              <a:ext cx="1116993" cy="740638"/>
            </a:xfrm>
            <a:prstGeom prst="ellipse">
              <a:avLst/>
            </a:prstGeom>
            <a:solidFill>
              <a:srgbClr val="0E4454"/>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txBox="1"/>
            <p:nvPr/>
          </p:nvSpPr>
          <p:spPr>
            <a:xfrm>
              <a:off x="3503681" y="108464"/>
              <a:ext cx="789833" cy="523710"/>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Home</a:t>
              </a:r>
              <a:endParaRPr/>
            </a:p>
          </p:txBody>
        </p:sp>
      </p:grpSp>
      <p:grpSp>
        <p:nvGrpSpPr>
          <p:cNvPr id="326" name="Google Shape;326;p6"/>
          <p:cNvGrpSpPr/>
          <p:nvPr/>
        </p:nvGrpSpPr>
        <p:grpSpPr>
          <a:xfrm>
            <a:off x="3472526" y="1583315"/>
            <a:ext cx="1116993" cy="740638"/>
            <a:chOff x="3340101" y="0"/>
            <a:chExt cx="1116993" cy="740638"/>
          </a:xfrm>
        </p:grpSpPr>
        <p:sp>
          <p:nvSpPr>
            <p:cNvPr id="327" name="Google Shape;327;p6"/>
            <p:cNvSpPr/>
            <p:nvPr/>
          </p:nvSpPr>
          <p:spPr>
            <a:xfrm>
              <a:off x="3340101" y="0"/>
              <a:ext cx="1116993" cy="740638"/>
            </a:xfrm>
            <a:prstGeom prst="ellipse">
              <a:avLst/>
            </a:prstGeom>
            <a:solidFill>
              <a:srgbClr val="0E4454"/>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txBox="1"/>
            <p:nvPr/>
          </p:nvSpPr>
          <p:spPr>
            <a:xfrm>
              <a:off x="3503681" y="108464"/>
              <a:ext cx="789833" cy="523710"/>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Login</a:t>
              </a:r>
              <a:endParaRPr/>
            </a:p>
          </p:txBody>
        </p:sp>
      </p:grpSp>
      <p:grpSp>
        <p:nvGrpSpPr>
          <p:cNvPr id="329" name="Google Shape;329;p6"/>
          <p:cNvGrpSpPr/>
          <p:nvPr/>
        </p:nvGrpSpPr>
        <p:grpSpPr>
          <a:xfrm>
            <a:off x="3593343" y="2547646"/>
            <a:ext cx="1116993" cy="740638"/>
            <a:chOff x="3460918" y="32114"/>
            <a:chExt cx="1116993" cy="740638"/>
          </a:xfrm>
        </p:grpSpPr>
        <p:sp>
          <p:nvSpPr>
            <p:cNvPr id="330" name="Google Shape;330;p6"/>
            <p:cNvSpPr/>
            <p:nvPr/>
          </p:nvSpPr>
          <p:spPr>
            <a:xfrm>
              <a:off x="3460918" y="32114"/>
              <a:ext cx="1116993" cy="740638"/>
            </a:xfrm>
            <a:prstGeom prst="ellipse">
              <a:avLst/>
            </a:prstGeom>
            <a:solidFill>
              <a:srgbClr val="0E4454"/>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txBox="1"/>
            <p:nvPr/>
          </p:nvSpPr>
          <p:spPr>
            <a:xfrm>
              <a:off x="3645492" y="131195"/>
              <a:ext cx="789833" cy="523710"/>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Register</a:t>
              </a:r>
              <a:endParaRPr/>
            </a:p>
          </p:txBody>
        </p:sp>
      </p:grpSp>
      <p:grpSp>
        <p:nvGrpSpPr>
          <p:cNvPr id="332" name="Google Shape;332;p6"/>
          <p:cNvGrpSpPr/>
          <p:nvPr/>
        </p:nvGrpSpPr>
        <p:grpSpPr>
          <a:xfrm>
            <a:off x="5225639" y="2361131"/>
            <a:ext cx="1116993" cy="740638"/>
            <a:chOff x="3340101" y="0"/>
            <a:chExt cx="1116993" cy="740638"/>
          </a:xfrm>
        </p:grpSpPr>
        <p:sp>
          <p:nvSpPr>
            <p:cNvPr id="333" name="Google Shape;333;p6"/>
            <p:cNvSpPr/>
            <p:nvPr/>
          </p:nvSpPr>
          <p:spPr>
            <a:xfrm>
              <a:off x="3340101" y="0"/>
              <a:ext cx="1116993" cy="740638"/>
            </a:xfrm>
            <a:prstGeom prst="ellipse">
              <a:avLst/>
            </a:prstGeom>
            <a:solidFill>
              <a:srgbClr val="0E4454"/>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txBox="1"/>
            <p:nvPr/>
          </p:nvSpPr>
          <p:spPr>
            <a:xfrm>
              <a:off x="3445207" y="108464"/>
              <a:ext cx="906780" cy="523710"/>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Search Jobs</a:t>
              </a:r>
              <a:endParaRPr/>
            </a:p>
          </p:txBody>
        </p:sp>
      </p:grpSp>
      <p:cxnSp>
        <p:nvCxnSpPr>
          <p:cNvPr id="335" name="Google Shape;335;p6"/>
          <p:cNvCxnSpPr>
            <a:stCxn id="324" idx="6"/>
            <a:endCxn id="327" idx="3"/>
          </p:cNvCxnSpPr>
          <p:nvPr/>
        </p:nvCxnSpPr>
        <p:spPr>
          <a:xfrm flipH="1" rot="10800000">
            <a:off x="2955301" y="2215627"/>
            <a:ext cx="680700" cy="638700"/>
          </a:xfrm>
          <a:prstGeom prst="straightConnector1">
            <a:avLst/>
          </a:prstGeom>
          <a:noFill/>
          <a:ln cap="flat" cmpd="sng" w="25400">
            <a:solidFill>
              <a:srgbClr val="0E4253"/>
            </a:solidFill>
            <a:prstDash val="solid"/>
            <a:round/>
            <a:headEnd len="sm" w="sm" type="none"/>
            <a:tailEnd len="med" w="med" type="triangle"/>
          </a:ln>
        </p:spPr>
      </p:cxnSp>
      <p:cxnSp>
        <p:nvCxnSpPr>
          <p:cNvPr id="336" name="Google Shape;336;p6"/>
          <p:cNvCxnSpPr>
            <a:stCxn id="324" idx="6"/>
            <a:endCxn id="330" idx="2"/>
          </p:cNvCxnSpPr>
          <p:nvPr/>
        </p:nvCxnSpPr>
        <p:spPr>
          <a:xfrm>
            <a:off x="2955301" y="2854327"/>
            <a:ext cx="638100" cy="63600"/>
          </a:xfrm>
          <a:prstGeom prst="straightConnector1">
            <a:avLst/>
          </a:prstGeom>
          <a:noFill/>
          <a:ln cap="flat" cmpd="sng" w="22225">
            <a:solidFill>
              <a:srgbClr val="0E4253"/>
            </a:solidFill>
            <a:prstDash val="solid"/>
            <a:round/>
            <a:headEnd len="sm" w="sm" type="none"/>
            <a:tailEnd len="med" w="med" type="triangle"/>
          </a:ln>
        </p:spPr>
      </p:cxnSp>
      <p:cxnSp>
        <p:nvCxnSpPr>
          <p:cNvPr id="337" name="Google Shape;337;p6"/>
          <p:cNvCxnSpPr/>
          <p:nvPr/>
        </p:nvCxnSpPr>
        <p:spPr>
          <a:xfrm>
            <a:off x="4392972" y="2205797"/>
            <a:ext cx="1008700" cy="1072259"/>
          </a:xfrm>
          <a:prstGeom prst="straightConnector1">
            <a:avLst/>
          </a:prstGeom>
          <a:noFill/>
          <a:ln cap="flat" cmpd="sng" w="22225">
            <a:solidFill>
              <a:srgbClr val="0E4253"/>
            </a:solidFill>
            <a:prstDash val="solid"/>
            <a:round/>
            <a:headEnd len="sm" w="sm" type="none"/>
            <a:tailEnd len="med" w="med" type="triangle"/>
          </a:ln>
        </p:spPr>
      </p:cxnSp>
      <p:grpSp>
        <p:nvGrpSpPr>
          <p:cNvPr id="338" name="Google Shape;338;p6"/>
          <p:cNvGrpSpPr/>
          <p:nvPr/>
        </p:nvGrpSpPr>
        <p:grpSpPr>
          <a:xfrm>
            <a:off x="6948777" y="1259818"/>
            <a:ext cx="1483031" cy="2235607"/>
            <a:chOff x="1" y="-1"/>
            <a:chExt cx="1483031" cy="2235607"/>
          </a:xfrm>
        </p:grpSpPr>
        <p:sp>
          <p:nvSpPr>
            <p:cNvPr id="339" name="Google Shape;339;p6"/>
            <p:cNvSpPr/>
            <p:nvPr/>
          </p:nvSpPr>
          <p:spPr>
            <a:xfrm rot="-5400000">
              <a:off x="-376287" y="376287"/>
              <a:ext cx="2235607" cy="1483031"/>
            </a:xfrm>
            <a:prstGeom prst="flowChartManualOperation">
              <a:avLst/>
            </a:prstGeom>
            <a:solidFill>
              <a:srgbClr val="0E4454"/>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txBox="1"/>
            <p:nvPr/>
          </p:nvSpPr>
          <p:spPr>
            <a:xfrm>
              <a:off x="1" y="447120"/>
              <a:ext cx="1483031" cy="1341365"/>
            </a:xfrm>
            <a:prstGeom prst="rect">
              <a:avLst/>
            </a:prstGeom>
            <a:noFill/>
            <a:ln>
              <a:noFill/>
            </a:ln>
          </p:spPr>
          <p:txBody>
            <a:bodyPr anchorCtr="0" anchor="ctr" bIns="0" lIns="63500" spcFirstLastPara="1" rIns="63500" wrap="square" tIns="0">
              <a:noAutofit/>
            </a:bodyPr>
            <a:lstStyle/>
            <a:p>
              <a:pPr indent="0" lvl="0" marL="0" marR="0" rtl="0" algn="ctr">
                <a:lnSpc>
                  <a:spcPct val="90000"/>
                </a:lnSpc>
                <a:spcBef>
                  <a:spcPts val="0"/>
                </a:spcBef>
                <a:spcAft>
                  <a:spcPts val="0"/>
                </a:spcAft>
                <a:buClr>
                  <a:srgbClr val="FFFFFF"/>
                </a:buClr>
                <a:buSzPts val="1000"/>
                <a:buFont typeface="Arial"/>
                <a:buNone/>
              </a:pPr>
              <a:r>
                <a:rPr b="0" i="0" lang="en-US" sz="1000">
                  <a:solidFill>
                    <a:srgbClr val="FFFFFF"/>
                  </a:solidFill>
                  <a:latin typeface="Arial"/>
                  <a:ea typeface="Arial"/>
                  <a:cs typeface="Arial"/>
                  <a:sym typeface="Arial"/>
                </a:rPr>
                <a:t>Authentication API</a:t>
              </a:r>
              <a:endParaRPr sz="1000">
                <a:solidFill>
                  <a:srgbClr val="FFFFFF"/>
                </a:solidFill>
                <a:latin typeface="Arial"/>
                <a:ea typeface="Arial"/>
                <a:cs typeface="Arial"/>
                <a:sym typeface="Arial"/>
              </a:endParaRPr>
            </a:p>
          </p:txBody>
        </p:sp>
      </p:grpSp>
      <p:cxnSp>
        <p:nvCxnSpPr>
          <p:cNvPr id="341" name="Google Shape;341;p6"/>
          <p:cNvCxnSpPr/>
          <p:nvPr/>
        </p:nvCxnSpPr>
        <p:spPr>
          <a:xfrm>
            <a:off x="6354622" y="2075609"/>
            <a:ext cx="565364" cy="0"/>
          </a:xfrm>
          <a:prstGeom prst="straightConnector1">
            <a:avLst/>
          </a:prstGeom>
          <a:noFill/>
          <a:ln cap="flat" cmpd="sng" w="28575">
            <a:solidFill>
              <a:srgbClr val="0E4253"/>
            </a:solidFill>
            <a:prstDash val="solid"/>
            <a:round/>
            <a:headEnd len="med" w="med" type="triangle"/>
            <a:tailEnd len="med" w="med" type="triangle"/>
          </a:ln>
        </p:spPr>
      </p:cxnSp>
      <p:cxnSp>
        <p:nvCxnSpPr>
          <p:cNvPr id="342" name="Google Shape;342;p6"/>
          <p:cNvCxnSpPr/>
          <p:nvPr/>
        </p:nvCxnSpPr>
        <p:spPr>
          <a:xfrm>
            <a:off x="6383412" y="2265299"/>
            <a:ext cx="565364" cy="0"/>
          </a:xfrm>
          <a:prstGeom prst="straightConnector1">
            <a:avLst/>
          </a:prstGeom>
          <a:noFill/>
          <a:ln cap="flat" cmpd="sng" w="28575">
            <a:solidFill>
              <a:srgbClr val="0E4253"/>
            </a:solidFill>
            <a:prstDash val="solid"/>
            <a:round/>
            <a:headEnd len="med" w="med" type="triangle"/>
            <a:tailEnd len="med" w="med" type="triangle"/>
          </a:ln>
        </p:spPr>
      </p:cxnSp>
      <p:cxnSp>
        <p:nvCxnSpPr>
          <p:cNvPr id="343" name="Google Shape;343;p6"/>
          <p:cNvCxnSpPr>
            <a:endCxn id="344" idx="1"/>
          </p:cNvCxnSpPr>
          <p:nvPr/>
        </p:nvCxnSpPr>
        <p:spPr>
          <a:xfrm>
            <a:off x="7798427" y="3264984"/>
            <a:ext cx="0" cy="1076100"/>
          </a:xfrm>
          <a:prstGeom prst="straightConnector1">
            <a:avLst/>
          </a:prstGeom>
          <a:noFill/>
          <a:ln cap="flat" cmpd="sng" w="25400">
            <a:solidFill>
              <a:srgbClr val="0E4253"/>
            </a:solidFill>
            <a:prstDash val="solid"/>
            <a:round/>
            <a:headEnd len="sm" w="sm" type="none"/>
            <a:tailEnd len="med" w="med" type="triangle"/>
          </a:ln>
        </p:spPr>
      </p:cxnSp>
      <p:sp>
        <p:nvSpPr>
          <p:cNvPr id="344" name="Google Shape;344;p6"/>
          <p:cNvSpPr/>
          <p:nvPr/>
        </p:nvSpPr>
        <p:spPr>
          <a:xfrm>
            <a:off x="7433440" y="4341084"/>
            <a:ext cx="729974" cy="899850"/>
          </a:xfrm>
          <a:prstGeom prst="can">
            <a:avLst>
              <a:gd fmla="val 25000" name="adj"/>
            </a:avLst>
          </a:prstGeom>
          <a:solidFill>
            <a:srgbClr val="114454"/>
          </a:solidFill>
          <a:ln cap="flat" cmpd="sng" w="25400">
            <a:solidFill>
              <a:srgbClr val="0C31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SQL</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Server</a:t>
            </a:r>
            <a:endParaRPr/>
          </a:p>
        </p:txBody>
      </p:sp>
      <p:sp>
        <p:nvSpPr>
          <p:cNvPr id="345" name="Google Shape;345;p6"/>
          <p:cNvSpPr/>
          <p:nvPr/>
        </p:nvSpPr>
        <p:spPr>
          <a:xfrm>
            <a:off x="722707" y="351971"/>
            <a:ext cx="8903160"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3400"/>
              <a:buFont typeface="Arial"/>
              <a:buNone/>
            </a:pPr>
            <a:r>
              <a:rPr lang="en-US" sz="3400">
                <a:solidFill>
                  <a:srgbClr val="000000"/>
                </a:solidFill>
                <a:latin typeface="Economica"/>
                <a:ea typeface="Economica"/>
                <a:cs typeface="Economica"/>
                <a:sym typeface="Economica"/>
              </a:rPr>
              <a:t> </a:t>
            </a:r>
            <a:r>
              <a:rPr b="1" lang="en-US" sz="2400">
                <a:solidFill>
                  <a:srgbClr val="497389"/>
                </a:solidFill>
                <a:latin typeface="Times New Roman"/>
                <a:ea typeface="Times New Roman"/>
                <a:cs typeface="Times New Roman"/>
                <a:sym typeface="Times New Roman"/>
              </a:rPr>
              <a:t>PROJECT OVERVIEW </a:t>
            </a:r>
            <a:endParaRPr/>
          </a:p>
        </p:txBody>
      </p:sp>
      <p:sp>
        <p:nvSpPr>
          <p:cNvPr id="346" name="Google Shape;346;p6"/>
          <p:cNvSpPr/>
          <p:nvPr/>
        </p:nvSpPr>
        <p:spPr>
          <a:xfrm>
            <a:off x="3328312" y="4640980"/>
            <a:ext cx="1592580" cy="740634"/>
          </a:xfrm>
          <a:prstGeom prst="rect">
            <a:avLst/>
          </a:prstGeom>
          <a:solidFill>
            <a:srgbClr val="114454"/>
          </a:solidFill>
          <a:ln cap="flat" cmpd="sng" w="25400">
            <a:solidFill>
              <a:srgbClr val="0C31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External API</a:t>
            </a:r>
            <a:endParaRPr/>
          </a:p>
        </p:txBody>
      </p:sp>
      <p:cxnSp>
        <p:nvCxnSpPr>
          <p:cNvPr id="347" name="Google Shape;347;p6"/>
          <p:cNvCxnSpPr>
            <a:stCxn id="348" idx="4"/>
            <a:endCxn id="346" idx="0"/>
          </p:cNvCxnSpPr>
          <p:nvPr/>
        </p:nvCxnSpPr>
        <p:spPr>
          <a:xfrm>
            <a:off x="4112813" y="4158912"/>
            <a:ext cx="11700" cy="482100"/>
          </a:xfrm>
          <a:prstGeom prst="straightConnector1">
            <a:avLst/>
          </a:prstGeom>
          <a:noFill/>
          <a:ln cap="flat" cmpd="sng" w="22225">
            <a:solidFill>
              <a:srgbClr val="114454"/>
            </a:solidFill>
            <a:prstDash val="solid"/>
            <a:round/>
            <a:headEnd len="sm" w="sm" type="none"/>
            <a:tailEnd len="med" w="med" type="triangle"/>
          </a:ln>
        </p:spPr>
      </p:cxnSp>
      <p:grpSp>
        <p:nvGrpSpPr>
          <p:cNvPr id="349" name="Google Shape;349;p6"/>
          <p:cNvGrpSpPr/>
          <p:nvPr/>
        </p:nvGrpSpPr>
        <p:grpSpPr>
          <a:xfrm>
            <a:off x="5271059" y="3179284"/>
            <a:ext cx="1116993" cy="740638"/>
            <a:chOff x="3340101" y="0"/>
            <a:chExt cx="1116993" cy="740638"/>
          </a:xfrm>
        </p:grpSpPr>
        <p:sp>
          <p:nvSpPr>
            <p:cNvPr id="350" name="Google Shape;350;p6"/>
            <p:cNvSpPr/>
            <p:nvPr/>
          </p:nvSpPr>
          <p:spPr>
            <a:xfrm>
              <a:off x="3340101" y="0"/>
              <a:ext cx="1116993" cy="740638"/>
            </a:xfrm>
            <a:prstGeom prst="ellipse">
              <a:avLst/>
            </a:prstGeom>
            <a:solidFill>
              <a:srgbClr val="0E4454"/>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txBox="1"/>
            <p:nvPr/>
          </p:nvSpPr>
          <p:spPr>
            <a:xfrm>
              <a:off x="3503681" y="108464"/>
              <a:ext cx="789833" cy="523710"/>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View</a:t>
              </a:r>
              <a:endParaRPr/>
            </a:p>
            <a:p>
              <a:pPr indent="0" lvl="0" marL="0" marR="0" rtl="0" algn="ctr">
                <a:lnSpc>
                  <a:spcPct val="90000"/>
                </a:lnSpc>
                <a:spcBef>
                  <a:spcPts val="525"/>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Jobs</a:t>
              </a:r>
              <a:endParaRPr/>
            </a:p>
          </p:txBody>
        </p:sp>
      </p:grpSp>
      <p:cxnSp>
        <p:nvCxnSpPr>
          <p:cNvPr id="352" name="Google Shape;352;p6"/>
          <p:cNvCxnSpPr>
            <a:stCxn id="327" idx="5"/>
            <a:endCxn id="333" idx="2"/>
          </p:cNvCxnSpPr>
          <p:nvPr/>
        </p:nvCxnSpPr>
        <p:spPr>
          <a:xfrm>
            <a:off x="4425939" y="2215489"/>
            <a:ext cx="799800" cy="516000"/>
          </a:xfrm>
          <a:prstGeom prst="straightConnector1">
            <a:avLst/>
          </a:prstGeom>
          <a:noFill/>
          <a:ln cap="flat" cmpd="sng" w="22225">
            <a:solidFill>
              <a:srgbClr val="0E4253"/>
            </a:solidFill>
            <a:prstDash val="solid"/>
            <a:round/>
            <a:headEnd len="sm" w="sm" type="none"/>
            <a:tailEnd len="med" w="med" type="triangle"/>
          </a:ln>
        </p:spPr>
      </p:cxnSp>
      <p:sp>
        <p:nvSpPr>
          <p:cNvPr id="348" name="Google Shape;348;p6"/>
          <p:cNvSpPr/>
          <p:nvPr/>
        </p:nvSpPr>
        <p:spPr>
          <a:xfrm>
            <a:off x="3636107" y="3418274"/>
            <a:ext cx="953412" cy="740638"/>
          </a:xfrm>
          <a:prstGeom prst="ellipse">
            <a:avLst/>
          </a:prstGeom>
          <a:solidFill>
            <a:srgbClr val="0E4454"/>
          </a:solidFill>
          <a:ln cap="flat" cmpd="sng" w="254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Dashboard</a:t>
            </a:r>
            <a:endParaRPr/>
          </a:p>
        </p:txBody>
      </p:sp>
      <p:cxnSp>
        <p:nvCxnSpPr>
          <p:cNvPr id="353" name="Google Shape;353;p6"/>
          <p:cNvCxnSpPr>
            <a:stCxn id="324" idx="6"/>
            <a:endCxn id="348" idx="1"/>
          </p:cNvCxnSpPr>
          <p:nvPr/>
        </p:nvCxnSpPr>
        <p:spPr>
          <a:xfrm>
            <a:off x="2955301" y="2854327"/>
            <a:ext cx="820500" cy="672300"/>
          </a:xfrm>
          <a:prstGeom prst="straightConnector1">
            <a:avLst/>
          </a:prstGeom>
          <a:noFill/>
          <a:ln cap="flat" cmpd="sng" w="22225">
            <a:solidFill>
              <a:srgbClr val="114454"/>
            </a:solidFill>
            <a:prstDash val="solid"/>
            <a:round/>
            <a:headEnd len="sm" w="sm" type="none"/>
            <a:tailEnd len="med" w="med" type="triangle"/>
          </a:ln>
        </p:spPr>
      </p:cxnSp>
      <p:cxnSp>
        <p:nvCxnSpPr>
          <p:cNvPr id="354" name="Google Shape;354;p6"/>
          <p:cNvCxnSpPr>
            <a:stCxn id="327" idx="6"/>
          </p:cNvCxnSpPr>
          <p:nvPr/>
        </p:nvCxnSpPr>
        <p:spPr>
          <a:xfrm flipH="1" rot="10800000">
            <a:off x="4589519" y="1942834"/>
            <a:ext cx="721200" cy="10800"/>
          </a:xfrm>
          <a:prstGeom prst="straightConnector1">
            <a:avLst/>
          </a:prstGeom>
          <a:noFill/>
          <a:ln cap="flat" cmpd="sng" w="22225">
            <a:solidFill>
              <a:srgbClr val="0E4253"/>
            </a:solidFill>
            <a:prstDash val="solid"/>
            <a:round/>
            <a:headEnd len="sm" w="sm" type="none"/>
            <a:tailEnd len="med" w="med" type="triangle"/>
          </a:ln>
        </p:spPr>
      </p:cxnSp>
      <p:grpSp>
        <p:nvGrpSpPr>
          <p:cNvPr id="355" name="Google Shape;355;p6"/>
          <p:cNvGrpSpPr/>
          <p:nvPr/>
        </p:nvGrpSpPr>
        <p:grpSpPr>
          <a:xfrm>
            <a:off x="5310674" y="1594205"/>
            <a:ext cx="1005165" cy="740638"/>
            <a:chOff x="3340101" y="0"/>
            <a:chExt cx="1116993" cy="740638"/>
          </a:xfrm>
        </p:grpSpPr>
        <p:sp>
          <p:nvSpPr>
            <p:cNvPr id="356" name="Google Shape;356;p6"/>
            <p:cNvSpPr/>
            <p:nvPr/>
          </p:nvSpPr>
          <p:spPr>
            <a:xfrm>
              <a:off x="3340101" y="0"/>
              <a:ext cx="1116993" cy="740638"/>
            </a:xfrm>
            <a:prstGeom prst="ellipse">
              <a:avLst/>
            </a:prstGeom>
            <a:solidFill>
              <a:srgbClr val="0E4454"/>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txBox="1"/>
            <p:nvPr/>
          </p:nvSpPr>
          <p:spPr>
            <a:xfrm>
              <a:off x="3445207" y="108464"/>
              <a:ext cx="906780" cy="523710"/>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Apply Job</a:t>
              </a:r>
              <a:endParaRPr/>
            </a:p>
          </p:txBody>
        </p:sp>
      </p:grpSp>
      <p:grpSp>
        <p:nvGrpSpPr>
          <p:cNvPr id="358" name="Google Shape;358;p6"/>
          <p:cNvGrpSpPr/>
          <p:nvPr/>
        </p:nvGrpSpPr>
        <p:grpSpPr>
          <a:xfrm>
            <a:off x="8519582" y="1382282"/>
            <a:ext cx="1269020" cy="2035992"/>
            <a:chOff x="1" y="-1"/>
            <a:chExt cx="1483031" cy="2235607"/>
          </a:xfrm>
        </p:grpSpPr>
        <p:sp>
          <p:nvSpPr>
            <p:cNvPr id="359" name="Google Shape;359;p6"/>
            <p:cNvSpPr/>
            <p:nvPr/>
          </p:nvSpPr>
          <p:spPr>
            <a:xfrm rot="-5400000">
              <a:off x="-376287" y="376287"/>
              <a:ext cx="2235607" cy="1483031"/>
            </a:xfrm>
            <a:prstGeom prst="flowChartManualOperation">
              <a:avLst/>
            </a:prstGeom>
            <a:solidFill>
              <a:srgbClr val="0E4454"/>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txBox="1"/>
            <p:nvPr/>
          </p:nvSpPr>
          <p:spPr>
            <a:xfrm>
              <a:off x="1" y="447120"/>
              <a:ext cx="1483031" cy="1341365"/>
            </a:xfrm>
            <a:prstGeom prst="rect">
              <a:avLst/>
            </a:prstGeom>
            <a:noFill/>
            <a:ln>
              <a:noFill/>
            </a:ln>
          </p:spPr>
          <p:txBody>
            <a:bodyPr anchorCtr="0" anchor="ctr" bIns="0" lIns="63500" spcFirstLastPara="1" rIns="63500" wrap="square" tIns="0">
              <a:noAutofit/>
            </a:bodyPr>
            <a:lstStyle/>
            <a:p>
              <a:pPr indent="0" lvl="0" marL="0" marR="0" rtl="0" algn="ctr">
                <a:lnSpc>
                  <a:spcPct val="90000"/>
                </a:lnSpc>
                <a:spcBef>
                  <a:spcPts val="0"/>
                </a:spcBef>
                <a:spcAft>
                  <a:spcPts val="0"/>
                </a:spcAft>
                <a:buClr>
                  <a:srgbClr val="000000"/>
                </a:buClr>
                <a:buSzPts val="1000"/>
                <a:buFont typeface="Arial"/>
                <a:buNone/>
              </a:pPr>
              <a:r>
                <a:rPr b="0" i="0" lang="en-US" sz="1000" u="none" cap="none" strike="noStrike">
                  <a:solidFill>
                    <a:srgbClr val="FFFFFF"/>
                  </a:solidFill>
                  <a:latin typeface="Arial"/>
                  <a:ea typeface="Arial"/>
                  <a:cs typeface="Arial"/>
                  <a:sym typeface="Arial"/>
                </a:rPr>
                <a:t>Favorite API</a:t>
              </a:r>
              <a:endParaRPr/>
            </a:p>
          </p:txBody>
        </p:sp>
      </p:grpSp>
      <p:cxnSp>
        <p:nvCxnSpPr>
          <p:cNvPr id="361" name="Google Shape;361;p6"/>
          <p:cNvCxnSpPr/>
          <p:nvPr/>
        </p:nvCxnSpPr>
        <p:spPr>
          <a:xfrm>
            <a:off x="9248551" y="3250492"/>
            <a:ext cx="0" cy="1076201"/>
          </a:xfrm>
          <a:prstGeom prst="straightConnector1">
            <a:avLst/>
          </a:prstGeom>
          <a:noFill/>
          <a:ln cap="flat" cmpd="sng" w="25400">
            <a:solidFill>
              <a:srgbClr val="0E4253"/>
            </a:solidFill>
            <a:prstDash val="solid"/>
            <a:round/>
            <a:headEnd len="sm" w="sm" type="none"/>
            <a:tailEnd len="med" w="med" type="triangle"/>
          </a:ln>
        </p:spPr>
      </p:cxnSp>
      <p:sp>
        <p:nvSpPr>
          <p:cNvPr id="362" name="Google Shape;362;p6"/>
          <p:cNvSpPr/>
          <p:nvPr/>
        </p:nvSpPr>
        <p:spPr>
          <a:xfrm>
            <a:off x="8883564" y="4355207"/>
            <a:ext cx="729974" cy="899850"/>
          </a:xfrm>
          <a:prstGeom prst="can">
            <a:avLst>
              <a:gd fmla="val 25000" name="adj"/>
            </a:avLst>
          </a:prstGeom>
          <a:solidFill>
            <a:srgbClr val="114454"/>
          </a:solidFill>
          <a:ln cap="flat" cmpd="sng" w="25400">
            <a:solidFill>
              <a:srgbClr val="0C31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SQL</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Server</a:t>
            </a:r>
            <a:endParaRPr/>
          </a:p>
        </p:txBody>
      </p:sp>
      <p:cxnSp>
        <p:nvCxnSpPr>
          <p:cNvPr id="363" name="Google Shape;363;p6"/>
          <p:cNvCxnSpPr/>
          <p:nvPr/>
        </p:nvCxnSpPr>
        <p:spPr>
          <a:xfrm rot="10800000">
            <a:off x="4121582" y="2350109"/>
            <a:ext cx="2162" cy="403383"/>
          </a:xfrm>
          <a:prstGeom prst="straightConnector1">
            <a:avLst/>
          </a:prstGeom>
          <a:noFill/>
          <a:ln cap="flat" cmpd="sng" w="22225">
            <a:solidFill>
              <a:srgbClr val="0E4253"/>
            </a:solidFill>
            <a:prstDash val="solid"/>
            <a:round/>
            <a:headEnd len="sm" w="sm" type="none"/>
            <a:tailEnd len="med" w="med" type="triangle"/>
          </a:ln>
        </p:spPr>
      </p:cxnSp>
      <p:sp>
        <p:nvSpPr>
          <p:cNvPr id="364" name="Google Shape;364;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
          <p:cNvSpPr txBox="1"/>
          <p:nvPr/>
        </p:nvSpPr>
        <p:spPr>
          <a:xfrm>
            <a:off x="-1311691" y="163946"/>
            <a:ext cx="8520600" cy="831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497389"/>
                </a:solidFill>
                <a:latin typeface="Times New Roman"/>
                <a:ea typeface="Times New Roman"/>
                <a:cs typeface="Times New Roman"/>
                <a:sym typeface="Times New Roman"/>
              </a:rPr>
              <a:t> PROJECT ARCHITECTURE</a:t>
            </a:r>
            <a:endParaRPr/>
          </a:p>
        </p:txBody>
      </p:sp>
      <p:sp>
        <p:nvSpPr>
          <p:cNvPr id="370" name="Google Shape;370;p7"/>
          <p:cNvSpPr/>
          <p:nvPr/>
        </p:nvSpPr>
        <p:spPr>
          <a:xfrm>
            <a:off x="5743493" y="1398581"/>
            <a:ext cx="906780" cy="110905"/>
          </a:xfrm>
          <a:prstGeom prst="rect">
            <a:avLst/>
          </a:prstGeom>
          <a:solidFill>
            <a:srgbClr val="497389"/>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1" name="Google Shape;371;p7"/>
          <p:cNvSpPr/>
          <p:nvPr/>
        </p:nvSpPr>
        <p:spPr>
          <a:xfrm>
            <a:off x="1910633" y="2566433"/>
            <a:ext cx="1813560" cy="1049568"/>
          </a:xfrm>
          <a:prstGeom prst="rect">
            <a:avLst/>
          </a:prstGeom>
          <a:solidFill>
            <a:srgbClr val="497389"/>
          </a:solidFill>
          <a:ln cap="flat" cmpd="sng" w="25400">
            <a:solidFill>
              <a:srgbClr val="0C31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Front End</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Arial"/>
                <a:ea typeface="Arial"/>
                <a:cs typeface="Arial"/>
                <a:sym typeface="Arial"/>
              </a:rPr>
              <a:t>Angular</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372" name="Google Shape;372;p7"/>
          <p:cNvSpPr/>
          <p:nvPr/>
        </p:nvSpPr>
        <p:spPr>
          <a:xfrm>
            <a:off x="4455713" y="1398581"/>
            <a:ext cx="2194560" cy="731520"/>
          </a:xfrm>
          <a:prstGeom prst="rect">
            <a:avLst/>
          </a:prstGeom>
          <a:solidFill>
            <a:srgbClr val="497389"/>
          </a:solidFill>
          <a:ln cap="flat" cmpd="sng" w="25400">
            <a:solidFill>
              <a:srgbClr val="0C31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Authentication API</a:t>
            </a:r>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Arial"/>
                <a:ea typeface="Arial"/>
                <a:cs typeface="Arial"/>
                <a:sym typeface="Arial"/>
              </a:rPr>
              <a:t>JWT validator</a:t>
            </a:r>
            <a:endParaRPr b="0" i="0" sz="900" u="none" cap="none" strike="noStrike">
              <a:solidFill>
                <a:srgbClr val="FFFFFF"/>
              </a:solidFill>
              <a:latin typeface="Arial"/>
              <a:ea typeface="Arial"/>
              <a:cs typeface="Arial"/>
              <a:sym typeface="Arial"/>
            </a:endParaRPr>
          </a:p>
        </p:txBody>
      </p:sp>
      <p:sp>
        <p:nvSpPr>
          <p:cNvPr id="373" name="Google Shape;373;p7"/>
          <p:cNvSpPr txBox="1"/>
          <p:nvPr/>
        </p:nvSpPr>
        <p:spPr>
          <a:xfrm>
            <a:off x="4461428" y="2716160"/>
            <a:ext cx="2194560" cy="845016"/>
          </a:xfrm>
          <a:prstGeom prst="rect">
            <a:avLst/>
          </a:prstGeom>
          <a:solidFill>
            <a:srgbClr val="497389"/>
          </a:solidFill>
          <a:ln cap="flat" cmpd="sng" w="25400">
            <a:solidFill>
              <a:srgbClr val="0C313D"/>
            </a:solidFill>
            <a:prstDash val="solid"/>
            <a:round/>
            <a:headEnd len="sm" w="sm" type="none"/>
            <a:tailEnd len="sm" w="sm" type="none"/>
          </a:ln>
        </p:spPr>
        <p:txBody>
          <a:bodyPr anchorCtr="0" anchor="ctr" bIns="91425" lIns="91425" spcFirstLastPara="1" rIns="91425" wrap="square" tIns="91425">
            <a:noAutofit/>
          </a:bodyPr>
          <a:lstStyle/>
          <a:p>
            <a:pPr indent="0" lvl="0" marL="114300" marR="0" rtl="0" algn="ctr">
              <a:lnSpc>
                <a:spcPct val="100000"/>
              </a:lnSpc>
              <a:spcBef>
                <a:spcPts val="360"/>
              </a:spcBef>
              <a:spcAft>
                <a:spcPts val="0"/>
              </a:spcAft>
              <a:buClr>
                <a:srgbClr val="114454"/>
              </a:buClr>
              <a:buSzPts val="1800"/>
              <a:buFont typeface="Nixie One"/>
              <a:buNone/>
            </a:pPr>
            <a:r>
              <a:t/>
            </a:r>
            <a:endParaRPr b="0" i="0" sz="1400" u="none" cap="none" strike="noStrike">
              <a:solidFill>
                <a:srgbClr val="FFFFFF"/>
              </a:solidFill>
              <a:latin typeface="Nixie One"/>
              <a:ea typeface="Nixie One"/>
              <a:cs typeface="Nixie One"/>
              <a:sym typeface="Nixie One"/>
            </a:endParaRPr>
          </a:p>
          <a:p>
            <a:pPr indent="0" lvl="0" marL="114300" marR="0" rtl="0" algn="ctr">
              <a:lnSpc>
                <a:spcPct val="100000"/>
              </a:lnSpc>
              <a:spcBef>
                <a:spcPts val="360"/>
              </a:spcBef>
              <a:spcAft>
                <a:spcPts val="0"/>
              </a:spcAft>
              <a:buClr>
                <a:srgbClr val="114454"/>
              </a:buClr>
              <a:buSzPts val="1800"/>
              <a:buFont typeface="Nixie One"/>
              <a:buNone/>
            </a:pPr>
            <a:r>
              <a:rPr b="1" i="0" lang="en-US" sz="1400" u="none" cap="none" strike="noStrike">
                <a:solidFill>
                  <a:srgbClr val="FFFFFF"/>
                </a:solidFill>
                <a:latin typeface="Nixie One"/>
                <a:ea typeface="Nixie One"/>
                <a:cs typeface="Nixie One"/>
                <a:sym typeface="Nixie One"/>
              </a:rPr>
              <a:t>User services</a:t>
            </a:r>
            <a:endParaRPr b="1" i="0" sz="900" u="none" cap="none" strike="noStrike">
              <a:solidFill>
                <a:srgbClr val="FFFFFF"/>
              </a:solidFill>
              <a:latin typeface="Nixie One"/>
              <a:ea typeface="Nixie One"/>
              <a:cs typeface="Nixie One"/>
              <a:sym typeface="Nixie One"/>
            </a:endParaRPr>
          </a:p>
          <a:p>
            <a:pPr indent="0" lvl="0" marL="114300" marR="0" rtl="0" algn="ctr">
              <a:lnSpc>
                <a:spcPct val="100000"/>
              </a:lnSpc>
              <a:spcBef>
                <a:spcPts val="360"/>
              </a:spcBef>
              <a:spcAft>
                <a:spcPts val="0"/>
              </a:spcAft>
              <a:buClr>
                <a:srgbClr val="114454"/>
              </a:buClr>
              <a:buSzPts val="1800"/>
              <a:buFont typeface="Nixie One"/>
              <a:buNone/>
            </a:pPr>
            <a:r>
              <a:rPr b="1" i="0" lang="en-US" sz="900" u="none" cap="none" strike="noStrike">
                <a:solidFill>
                  <a:srgbClr val="FFFFFF"/>
                </a:solidFill>
                <a:latin typeface="Nixie One"/>
                <a:ea typeface="Nixie One"/>
                <a:cs typeface="Nixie One"/>
                <a:sym typeface="Nixie One"/>
              </a:rPr>
              <a:t>Get favorite</a:t>
            </a:r>
            <a:endParaRPr/>
          </a:p>
          <a:p>
            <a:pPr indent="0" lvl="0" marL="114300" marR="0" rtl="0" algn="ctr">
              <a:lnSpc>
                <a:spcPct val="100000"/>
              </a:lnSpc>
              <a:spcBef>
                <a:spcPts val="360"/>
              </a:spcBef>
              <a:spcAft>
                <a:spcPts val="0"/>
              </a:spcAft>
              <a:buClr>
                <a:srgbClr val="114454"/>
              </a:buClr>
              <a:buSzPts val="1800"/>
              <a:buFont typeface="Nixie One"/>
              <a:buNone/>
            </a:pPr>
            <a:r>
              <a:rPr b="1" i="0" lang="en-US" sz="900" u="none" cap="none" strike="noStrike">
                <a:solidFill>
                  <a:srgbClr val="FFFFFF"/>
                </a:solidFill>
                <a:latin typeface="Nixie One"/>
                <a:ea typeface="Nixie One"/>
                <a:cs typeface="Nixie One"/>
                <a:sym typeface="Nixie One"/>
              </a:rPr>
              <a:t>Delete favorite</a:t>
            </a:r>
            <a:endParaRPr/>
          </a:p>
          <a:p>
            <a:pPr indent="0" lvl="0" marL="114300" marR="0" rtl="0" algn="ctr">
              <a:lnSpc>
                <a:spcPct val="100000"/>
              </a:lnSpc>
              <a:spcBef>
                <a:spcPts val="360"/>
              </a:spcBef>
              <a:spcAft>
                <a:spcPts val="0"/>
              </a:spcAft>
              <a:buClr>
                <a:srgbClr val="114454"/>
              </a:buClr>
              <a:buSzPts val="1800"/>
              <a:buFont typeface="Nixie One"/>
              <a:buNone/>
            </a:pPr>
            <a:r>
              <a:t/>
            </a:r>
            <a:endParaRPr b="0" i="0" sz="1400" u="none" cap="none" strike="noStrike">
              <a:solidFill>
                <a:srgbClr val="FFFFFF"/>
              </a:solidFill>
              <a:latin typeface="Nixie One"/>
              <a:ea typeface="Nixie One"/>
              <a:cs typeface="Nixie One"/>
              <a:sym typeface="Nixie One"/>
            </a:endParaRPr>
          </a:p>
        </p:txBody>
      </p:sp>
      <p:sp>
        <p:nvSpPr>
          <p:cNvPr id="374" name="Google Shape;374;p7"/>
          <p:cNvSpPr/>
          <p:nvPr/>
        </p:nvSpPr>
        <p:spPr>
          <a:xfrm>
            <a:off x="4455713" y="4227217"/>
            <a:ext cx="2194560" cy="731520"/>
          </a:xfrm>
          <a:prstGeom prst="rect">
            <a:avLst/>
          </a:prstGeom>
          <a:solidFill>
            <a:srgbClr val="497389"/>
          </a:solidFill>
          <a:ln cap="flat" cmpd="sng" w="25400">
            <a:solidFill>
              <a:srgbClr val="0C31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Search Job</a:t>
            </a:r>
            <a:endParaRPr/>
          </a:p>
        </p:txBody>
      </p:sp>
      <p:sp>
        <p:nvSpPr>
          <p:cNvPr id="375" name="Google Shape;375;p7"/>
          <p:cNvSpPr/>
          <p:nvPr/>
        </p:nvSpPr>
        <p:spPr>
          <a:xfrm>
            <a:off x="8212373" y="1398581"/>
            <a:ext cx="1173480" cy="731520"/>
          </a:xfrm>
          <a:prstGeom prst="can">
            <a:avLst>
              <a:gd fmla="val 25000" name="adj"/>
            </a:avLst>
          </a:prstGeom>
          <a:solidFill>
            <a:srgbClr val="497389"/>
          </a:solidFill>
          <a:ln cap="flat" cmpd="sng" w="25400">
            <a:solidFill>
              <a:srgbClr val="0C31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SQL Server</a:t>
            </a:r>
            <a:endParaRPr/>
          </a:p>
        </p:txBody>
      </p:sp>
      <p:sp>
        <p:nvSpPr>
          <p:cNvPr id="376" name="Google Shape;376;p7"/>
          <p:cNvSpPr/>
          <p:nvPr/>
        </p:nvSpPr>
        <p:spPr>
          <a:xfrm>
            <a:off x="8341913" y="2772908"/>
            <a:ext cx="1173480" cy="731520"/>
          </a:xfrm>
          <a:prstGeom prst="can">
            <a:avLst>
              <a:gd fmla="val 25000" name="adj"/>
            </a:avLst>
          </a:prstGeom>
          <a:solidFill>
            <a:srgbClr val="497389"/>
          </a:solidFill>
          <a:ln cap="flat" cmpd="sng" w="25400">
            <a:solidFill>
              <a:srgbClr val="0C31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MYSQL DB</a:t>
            </a:r>
            <a:endParaRPr/>
          </a:p>
        </p:txBody>
      </p:sp>
      <p:sp>
        <p:nvSpPr>
          <p:cNvPr id="377" name="Google Shape;377;p7"/>
          <p:cNvSpPr/>
          <p:nvPr/>
        </p:nvSpPr>
        <p:spPr>
          <a:xfrm>
            <a:off x="8288574" y="4202665"/>
            <a:ext cx="1363980" cy="714786"/>
          </a:xfrm>
          <a:prstGeom prst="ellipse">
            <a:avLst/>
          </a:prstGeom>
          <a:solidFill>
            <a:srgbClr val="497389"/>
          </a:solidFill>
          <a:ln cap="flat" cmpd="sng" w="25400">
            <a:solidFill>
              <a:srgbClr val="0C31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External API</a:t>
            </a:r>
            <a:endParaRPr/>
          </a:p>
        </p:txBody>
      </p:sp>
      <p:cxnSp>
        <p:nvCxnSpPr>
          <p:cNvPr id="378" name="Google Shape;378;p7"/>
          <p:cNvCxnSpPr>
            <a:stCxn id="374" idx="3"/>
          </p:cNvCxnSpPr>
          <p:nvPr/>
        </p:nvCxnSpPr>
        <p:spPr>
          <a:xfrm flipH="1" rot="10800000">
            <a:off x="6650273" y="4576777"/>
            <a:ext cx="1562100" cy="16200"/>
          </a:xfrm>
          <a:prstGeom prst="straightConnector1">
            <a:avLst/>
          </a:prstGeom>
          <a:noFill/>
          <a:ln cap="flat" cmpd="sng" w="9525">
            <a:solidFill>
              <a:srgbClr val="0E4253"/>
            </a:solidFill>
            <a:prstDash val="solid"/>
            <a:round/>
            <a:headEnd len="med" w="med" type="triangle"/>
            <a:tailEnd len="med" w="med" type="triangle"/>
          </a:ln>
        </p:spPr>
      </p:cxnSp>
      <p:cxnSp>
        <p:nvCxnSpPr>
          <p:cNvPr id="379" name="Google Shape;379;p7"/>
          <p:cNvCxnSpPr>
            <a:stCxn id="373" idx="3"/>
          </p:cNvCxnSpPr>
          <p:nvPr/>
        </p:nvCxnSpPr>
        <p:spPr>
          <a:xfrm>
            <a:off x="6655988" y="3138668"/>
            <a:ext cx="1562100" cy="0"/>
          </a:xfrm>
          <a:prstGeom prst="straightConnector1">
            <a:avLst/>
          </a:prstGeom>
          <a:noFill/>
          <a:ln cap="flat" cmpd="sng" w="9525">
            <a:solidFill>
              <a:srgbClr val="0E4253"/>
            </a:solidFill>
            <a:prstDash val="solid"/>
            <a:round/>
            <a:headEnd len="med" w="med" type="triangle"/>
            <a:tailEnd len="med" w="med" type="triangle"/>
          </a:ln>
        </p:spPr>
      </p:cxnSp>
      <p:cxnSp>
        <p:nvCxnSpPr>
          <p:cNvPr id="380" name="Google Shape;380;p7"/>
          <p:cNvCxnSpPr/>
          <p:nvPr/>
        </p:nvCxnSpPr>
        <p:spPr>
          <a:xfrm flipH="1" rot="10800000">
            <a:off x="6650273" y="1883465"/>
            <a:ext cx="1562100" cy="13710"/>
          </a:xfrm>
          <a:prstGeom prst="straightConnector1">
            <a:avLst/>
          </a:prstGeom>
          <a:noFill/>
          <a:ln cap="flat" cmpd="sng" w="9525">
            <a:solidFill>
              <a:srgbClr val="0E4253"/>
            </a:solidFill>
            <a:prstDash val="solid"/>
            <a:round/>
            <a:headEnd len="med" w="med" type="triangle"/>
            <a:tailEnd len="med" w="med" type="triangle"/>
          </a:ln>
        </p:spPr>
      </p:cxnSp>
      <p:sp>
        <p:nvSpPr>
          <p:cNvPr id="381" name="Google Shape;381;p7"/>
          <p:cNvSpPr txBox="1"/>
          <p:nvPr/>
        </p:nvSpPr>
        <p:spPr>
          <a:xfrm>
            <a:off x="6726473" y="1621704"/>
            <a:ext cx="1173480" cy="261610"/>
          </a:xfrm>
          <a:prstGeom prst="rect">
            <a:avLst/>
          </a:prstGeom>
          <a:solidFill>
            <a:srgbClr val="497389"/>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 POST request</a:t>
            </a:r>
            <a:endParaRPr sz="1100">
              <a:solidFill>
                <a:srgbClr val="000000"/>
              </a:solidFill>
              <a:latin typeface="Arial"/>
              <a:ea typeface="Arial"/>
              <a:cs typeface="Arial"/>
              <a:sym typeface="Arial"/>
            </a:endParaRPr>
          </a:p>
        </p:txBody>
      </p:sp>
      <p:sp>
        <p:nvSpPr>
          <p:cNvPr id="382" name="Google Shape;382;p7"/>
          <p:cNvSpPr/>
          <p:nvPr/>
        </p:nvSpPr>
        <p:spPr>
          <a:xfrm>
            <a:off x="6869216" y="2889151"/>
            <a:ext cx="1103187" cy="261610"/>
          </a:xfrm>
          <a:prstGeom prst="rect">
            <a:avLst/>
          </a:prstGeom>
          <a:solidFill>
            <a:srgbClr val="497389"/>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 GET/DELETE</a:t>
            </a:r>
            <a:endParaRPr sz="1100">
              <a:solidFill>
                <a:srgbClr val="000000"/>
              </a:solidFill>
              <a:latin typeface="Arial"/>
              <a:ea typeface="Arial"/>
              <a:cs typeface="Arial"/>
              <a:sym typeface="Arial"/>
            </a:endParaRPr>
          </a:p>
        </p:txBody>
      </p:sp>
      <p:sp>
        <p:nvSpPr>
          <p:cNvPr id="383" name="Google Shape;383;p7"/>
          <p:cNvSpPr/>
          <p:nvPr/>
        </p:nvSpPr>
        <p:spPr>
          <a:xfrm>
            <a:off x="7126934" y="4380162"/>
            <a:ext cx="513282" cy="261610"/>
          </a:xfrm>
          <a:prstGeom prst="rect">
            <a:avLst/>
          </a:prstGeom>
          <a:solidFill>
            <a:srgbClr val="497389"/>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 GET</a:t>
            </a:r>
            <a:endParaRPr sz="1100">
              <a:solidFill>
                <a:srgbClr val="000000"/>
              </a:solidFill>
              <a:latin typeface="Arial"/>
              <a:ea typeface="Arial"/>
              <a:cs typeface="Arial"/>
              <a:sym typeface="Arial"/>
            </a:endParaRPr>
          </a:p>
        </p:txBody>
      </p:sp>
      <p:cxnSp>
        <p:nvCxnSpPr>
          <p:cNvPr id="384" name="Google Shape;384;p7"/>
          <p:cNvCxnSpPr>
            <a:stCxn id="371" idx="0"/>
            <a:endCxn id="372" idx="1"/>
          </p:cNvCxnSpPr>
          <p:nvPr/>
        </p:nvCxnSpPr>
        <p:spPr>
          <a:xfrm rot="-5400000">
            <a:off x="3235463" y="1346183"/>
            <a:ext cx="802200" cy="1638300"/>
          </a:xfrm>
          <a:prstGeom prst="bentConnector2">
            <a:avLst/>
          </a:prstGeom>
          <a:noFill/>
          <a:ln cap="flat" cmpd="sng" w="9525">
            <a:solidFill>
              <a:srgbClr val="0E4253"/>
            </a:solidFill>
            <a:prstDash val="solid"/>
            <a:round/>
            <a:headEnd len="med" w="med" type="triangle"/>
            <a:tailEnd len="med" w="med" type="triangle"/>
          </a:ln>
        </p:spPr>
      </p:cxnSp>
      <p:cxnSp>
        <p:nvCxnSpPr>
          <p:cNvPr id="385" name="Google Shape;385;p7"/>
          <p:cNvCxnSpPr/>
          <p:nvPr/>
        </p:nvCxnSpPr>
        <p:spPr>
          <a:xfrm>
            <a:off x="3724193" y="3209613"/>
            <a:ext cx="731520" cy="0"/>
          </a:xfrm>
          <a:prstGeom prst="straightConnector1">
            <a:avLst/>
          </a:prstGeom>
          <a:noFill/>
          <a:ln cap="flat" cmpd="sng" w="9525">
            <a:solidFill>
              <a:srgbClr val="0E4253"/>
            </a:solidFill>
            <a:prstDash val="solid"/>
            <a:round/>
            <a:headEnd len="med" w="med" type="triangle"/>
            <a:tailEnd len="med" w="med" type="triangle"/>
          </a:ln>
        </p:spPr>
      </p:cxnSp>
      <p:cxnSp>
        <p:nvCxnSpPr>
          <p:cNvPr id="386" name="Google Shape;386;p7"/>
          <p:cNvCxnSpPr>
            <a:stCxn id="374" idx="1"/>
            <a:endCxn id="371" idx="2"/>
          </p:cNvCxnSpPr>
          <p:nvPr/>
        </p:nvCxnSpPr>
        <p:spPr>
          <a:xfrm rot="10800000">
            <a:off x="2817413" y="3615877"/>
            <a:ext cx="1638300" cy="977100"/>
          </a:xfrm>
          <a:prstGeom prst="bentConnector2">
            <a:avLst/>
          </a:prstGeom>
          <a:noFill/>
          <a:ln cap="flat" cmpd="sng" w="9525">
            <a:solidFill>
              <a:srgbClr val="0E4253"/>
            </a:solidFill>
            <a:prstDash val="solid"/>
            <a:round/>
            <a:headEnd len="med" w="med" type="triangle"/>
            <a:tailEnd len="med" w="med" type="triangle"/>
          </a:ln>
        </p:spPr>
      </p:cxnSp>
      <p:sp>
        <p:nvSpPr>
          <p:cNvPr id="387" name="Google Shape;387;p7"/>
          <p:cNvSpPr txBox="1"/>
          <p:nvPr/>
        </p:nvSpPr>
        <p:spPr>
          <a:xfrm>
            <a:off x="3126023" y="1552873"/>
            <a:ext cx="1173480" cy="261610"/>
          </a:xfrm>
          <a:prstGeom prst="rect">
            <a:avLst/>
          </a:prstGeom>
          <a:solidFill>
            <a:srgbClr val="497389"/>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 Login/Register</a:t>
            </a:r>
            <a:endParaRPr/>
          </a:p>
        </p:txBody>
      </p:sp>
      <p:sp>
        <p:nvSpPr>
          <p:cNvPr id="388" name="Google Shape;388;p7"/>
          <p:cNvSpPr txBox="1"/>
          <p:nvPr/>
        </p:nvSpPr>
        <p:spPr>
          <a:xfrm>
            <a:off x="2093513" y="1908379"/>
            <a:ext cx="1173480" cy="430887"/>
          </a:xfrm>
          <a:prstGeom prst="rect">
            <a:avLst/>
          </a:prstGeom>
          <a:solidFill>
            <a:srgbClr val="497389"/>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 Token generated</a:t>
            </a:r>
            <a:endParaRPr/>
          </a:p>
        </p:txBody>
      </p:sp>
      <p:sp>
        <p:nvSpPr>
          <p:cNvPr id="389" name="Google Shape;389;p7"/>
          <p:cNvSpPr txBox="1"/>
          <p:nvPr/>
        </p:nvSpPr>
        <p:spPr>
          <a:xfrm>
            <a:off x="3824206" y="2215470"/>
            <a:ext cx="575310" cy="938719"/>
          </a:xfrm>
          <a:prstGeom prst="rect">
            <a:avLst/>
          </a:prstGeom>
          <a:solidFill>
            <a:srgbClr val="497389"/>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 POST</a:t>
            </a:r>
            <a:br>
              <a:rPr lang="en-US" sz="1100">
                <a:solidFill>
                  <a:srgbClr val="000000"/>
                </a:solidFill>
                <a:latin typeface="Arial"/>
                <a:ea typeface="Arial"/>
                <a:cs typeface="Arial"/>
                <a:sym typeface="Arial"/>
              </a:rPr>
            </a:br>
            <a:r>
              <a:rPr lang="en-US" sz="1100">
                <a:solidFill>
                  <a:srgbClr val="000000"/>
                </a:solidFill>
                <a:latin typeface="Arial"/>
                <a:ea typeface="Arial"/>
                <a:cs typeface="Arial"/>
                <a:sym typeface="Arial"/>
              </a:rPr>
              <a:t>/GET/</a:t>
            </a:r>
            <a:endParaRPr sz="11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DELETE</a:t>
            </a:r>
            <a:endParaRPr sz="1100">
              <a:solidFill>
                <a:srgbClr val="000000"/>
              </a:solidFill>
              <a:latin typeface="Arial"/>
              <a:ea typeface="Arial"/>
              <a:cs typeface="Arial"/>
              <a:sym typeface="Arial"/>
            </a:endParaRPr>
          </a:p>
        </p:txBody>
      </p:sp>
      <p:sp>
        <p:nvSpPr>
          <p:cNvPr id="390" name="Google Shape;390;p7"/>
          <p:cNvSpPr txBox="1"/>
          <p:nvPr/>
        </p:nvSpPr>
        <p:spPr>
          <a:xfrm>
            <a:off x="3019672" y="4323201"/>
            <a:ext cx="1173480" cy="261610"/>
          </a:xfrm>
          <a:prstGeom prst="rect">
            <a:avLst/>
          </a:prstGeom>
          <a:solidFill>
            <a:srgbClr val="497389"/>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 GET</a:t>
            </a:r>
            <a:endParaRPr sz="1100">
              <a:solidFill>
                <a:srgbClr val="000000"/>
              </a:solidFill>
              <a:latin typeface="Arial"/>
              <a:ea typeface="Arial"/>
              <a:cs typeface="Arial"/>
              <a:sym typeface="Arial"/>
            </a:endParaRPr>
          </a:p>
        </p:txBody>
      </p:sp>
      <p:sp>
        <p:nvSpPr>
          <p:cNvPr id="391" name="Google Shape;391;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8"/>
          <p:cNvSpPr/>
          <p:nvPr/>
        </p:nvSpPr>
        <p:spPr>
          <a:xfrm>
            <a:off x="3821597" y="1852235"/>
            <a:ext cx="1104609" cy="478671"/>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Home</a:t>
            </a:r>
            <a:endParaRPr/>
          </a:p>
        </p:txBody>
      </p:sp>
      <p:cxnSp>
        <p:nvCxnSpPr>
          <p:cNvPr id="397" name="Google Shape;397;p8"/>
          <p:cNvCxnSpPr/>
          <p:nvPr/>
        </p:nvCxnSpPr>
        <p:spPr>
          <a:xfrm>
            <a:off x="4363741" y="2335567"/>
            <a:ext cx="10160" cy="294640"/>
          </a:xfrm>
          <a:prstGeom prst="straightConnector1">
            <a:avLst/>
          </a:prstGeom>
          <a:noFill/>
          <a:ln cap="flat" cmpd="sng" w="9525">
            <a:solidFill>
              <a:srgbClr val="121617"/>
            </a:solidFill>
            <a:prstDash val="solid"/>
            <a:round/>
            <a:headEnd len="sm" w="sm" type="none"/>
            <a:tailEnd len="med" w="med" type="triangle"/>
          </a:ln>
        </p:spPr>
      </p:cxnSp>
      <p:cxnSp>
        <p:nvCxnSpPr>
          <p:cNvPr id="398" name="Google Shape;398;p8"/>
          <p:cNvCxnSpPr/>
          <p:nvPr/>
        </p:nvCxnSpPr>
        <p:spPr>
          <a:xfrm>
            <a:off x="3619336" y="2630207"/>
            <a:ext cx="4562737" cy="0"/>
          </a:xfrm>
          <a:prstGeom prst="straightConnector1">
            <a:avLst/>
          </a:prstGeom>
          <a:noFill/>
          <a:ln cap="flat" cmpd="sng" w="25400">
            <a:solidFill>
              <a:srgbClr val="121617"/>
            </a:solidFill>
            <a:prstDash val="solid"/>
            <a:round/>
            <a:headEnd len="sm" w="sm" type="none"/>
            <a:tailEnd len="sm" w="sm" type="none"/>
          </a:ln>
        </p:spPr>
      </p:cxnSp>
      <p:sp>
        <p:nvSpPr>
          <p:cNvPr id="399" name="Google Shape;399;p8"/>
          <p:cNvSpPr/>
          <p:nvPr/>
        </p:nvSpPr>
        <p:spPr>
          <a:xfrm>
            <a:off x="3307473" y="2909060"/>
            <a:ext cx="1242377" cy="560316"/>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Login</a:t>
            </a:r>
            <a:endParaRPr/>
          </a:p>
        </p:txBody>
      </p:sp>
      <p:sp>
        <p:nvSpPr>
          <p:cNvPr id="400" name="Google Shape;400;p8"/>
          <p:cNvSpPr/>
          <p:nvPr/>
        </p:nvSpPr>
        <p:spPr>
          <a:xfrm>
            <a:off x="4938916" y="2937174"/>
            <a:ext cx="1341120" cy="528320"/>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Register</a:t>
            </a:r>
            <a:endParaRPr/>
          </a:p>
        </p:txBody>
      </p:sp>
      <p:sp>
        <p:nvSpPr>
          <p:cNvPr id="401" name="Google Shape;401;p8"/>
          <p:cNvSpPr/>
          <p:nvPr/>
        </p:nvSpPr>
        <p:spPr>
          <a:xfrm>
            <a:off x="6693295" y="2947131"/>
            <a:ext cx="1341120" cy="528320"/>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Dash board</a:t>
            </a:r>
            <a:endParaRPr/>
          </a:p>
        </p:txBody>
      </p:sp>
      <p:cxnSp>
        <p:nvCxnSpPr>
          <p:cNvPr id="402" name="Google Shape;402;p8"/>
          <p:cNvCxnSpPr/>
          <p:nvPr/>
        </p:nvCxnSpPr>
        <p:spPr>
          <a:xfrm>
            <a:off x="3854615" y="2609515"/>
            <a:ext cx="10160" cy="294640"/>
          </a:xfrm>
          <a:prstGeom prst="straightConnector1">
            <a:avLst/>
          </a:prstGeom>
          <a:noFill/>
          <a:ln cap="flat" cmpd="sng" w="9525">
            <a:solidFill>
              <a:srgbClr val="121617"/>
            </a:solidFill>
            <a:prstDash val="solid"/>
            <a:round/>
            <a:headEnd len="sm" w="sm" type="none"/>
            <a:tailEnd len="med" w="med" type="triangle"/>
          </a:ln>
        </p:spPr>
      </p:cxnSp>
      <p:cxnSp>
        <p:nvCxnSpPr>
          <p:cNvPr id="403" name="Google Shape;403;p8"/>
          <p:cNvCxnSpPr/>
          <p:nvPr/>
        </p:nvCxnSpPr>
        <p:spPr>
          <a:xfrm>
            <a:off x="5417229" y="2630207"/>
            <a:ext cx="0" cy="294640"/>
          </a:xfrm>
          <a:prstGeom prst="straightConnector1">
            <a:avLst/>
          </a:prstGeom>
          <a:noFill/>
          <a:ln cap="flat" cmpd="sng" w="9525">
            <a:solidFill>
              <a:srgbClr val="121617"/>
            </a:solidFill>
            <a:prstDash val="solid"/>
            <a:round/>
            <a:headEnd len="sm" w="sm" type="none"/>
            <a:tailEnd len="med" w="med" type="triangle"/>
          </a:ln>
        </p:spPr>
      </p:cxnSp>
      <p:cxnSp>
        <p:nvCxnSpPr>
          <p:cNvPr id="404" name="Google Shape;404;p8"/>
          <p:cNvCxnSpPr/>
          <p:nvPr/>
        </p:nvCxnSpPr>
        <p:spPr>
          <a:xfrm>
            <a:off x="7318284" y="2652491"/>
            <a:ext cx="10160" cy="294640"/>
          </a:xfrm>
          <a:prstGeom prst="straightConnector1">
            <a:avLst/>
          </a:prstGeom>
          <a:noFill/>
          <a:ln cap="flat" cmpd="sng" w="9525">
            <a:solidFill>
              <a:srgbClr val="121617"/>
            </a:solidFill>
            <a:prstDash val="solid"/>
            <a:round/>
            <a:headEnd len="sm" w="sm" type="none"/>
            <a:tailEnd len="med" w="med" type="triangle"/>
          </a:ln>
        </p:spPr>
      </p:cxnSp>
      <p:sp>
        <p:nvSpPr>
          <p:cNvPr id="405" name="Google Shape;405;p8"/>
          <p:cNvSpPr/>
          <p:nvPr/>
        </p:nvSpPr>
        <p:spPr>
          <a:xfrm>
            <a:off x="6718380" y="3645054"/>
            <a:ext cx="1341120" cy="414602"/>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Search Jobs</a:t>
            </a:r>
            <a:endParaRPr/>
          </a:p>
        </p:txBody>
      </p:sp>
      <p:cxnSp>
        <p:nvCxnSpPr>
          <p:cNvPr id="406" name="Google Shape;406;p8"/>
          <p:cNvCxnSpPr>
            <a:stCxn id="401" idx="2"/>
          </p:cNvCxnSpPr>
          <p:nvPr/>
        </p:nvCxnSpPr>
        <p:spPr>
          <a:xfrm>
            <a:off x="7363855" y="3475451"/>
            <a:ext cx="0" cy="169500"/>
          </a:xfrm>
          <a:prstGeom prst="straightConnector1">
            <a:avLst/>
          </a:prstGeom>
          <a:noFill/>
          <a:ln cap="flat" cmpd="sng" w="9525">
            <a:solidFill>
              <a:srgbClr val="121617"/>
            </a:solidFill>
            <a:prstDash val="solid"/>
            <a:round/>
            <a:headEnd len="sm" w="sm" type="none"/>
            <a:tailEnd len="med" w="med" type="triangle"/>
          </a:ln>
        </p:spPr>
      </p:cxnSp>
      <p:cxnSp>
        <p:nvCxnSpPr>
          <p:cNvPr id="407" name="Google Shape;407;p8"/>
          <p:cNvCxnSpPr/>
          <p:nvPr/>
        </p:nvCxnSpPr>
        <p:spPr>
          <a:xfrm>
            <a:off x="4353582" y="1559898"/>
            <a:ext cx="0" cy="276408"/>
          </a:xfrm>
          <a:prstGeom prst="straightConnector1">
            <a:avLst/>
          </a:prstGeom>
          <a:noFill/>
          <a:ln cap="flat" cmpd="sng" w="9525">
            <a:solidFill>
              <a:srgbClr val="121617"/>
            </a:solidFill>
            <a:prstDash val="solid"/>
            <a:round/>
            <a:headEnd len="sm" w="sm" type="none"/>
            <a:tailEnd len="med" w="med" type="triangle"/>
          </a:ln>
        </p:spPr>
      </p:cxnSp>
      <p:cxnSp>
        <p:nvCxnSpPr>
          <p:cNvPr id="408" name="Google Shape;408;p8"/>
          <p:cNvCxnSpPr>
            <a:stCxn id="405" idx="1"/>
          </p:cNvCxnSpPr>
          <p:nvPr/>
        </p:nvCxnSpPr>
        <p:spPr>
          <a:xfrm rot="10800000">
            <a:off x="4317780" y="3452755"/>
            <a:ext cx="2400600" cy="399600"/>
          </a:xfrm>
          <a:prstGeom prst="bentConnector3">
            <a:avLst>
              <a:gd fmla="val 99581" name="adj1"/>
            </a:avLst>
          </a:prstGeom>
          <a:noFill/>
          <a:ln cap="flat" cmpd="sng" w="9525">
            <a:solidFill>
              <a:srgbClr val="121617"/>
            </a:solidFill>
            <a:prstDash val="solid"/>
            <a:round/>
            <a:headEnd len="sm" w="sm" type="none"/>
            <a:tailEnd len="med" w="med" type="triangle"/>
          </a:ln>
        </p:spPr>
      </p:cxnSp>
      <p:cxnSp>
        <p:nvCxnSpPr>
          <p:cNvPr id="409" name="Google Shape;409;p8"/>
          <p:cNvCxnSpPr>
            <a:stCxn id="400" idx="1"/>
          </p:cNvCxnSpPr>
          <p:nvPr/>
        </p:nvCxnSpPr>
        <p:spPr>
          <a:xfrm flipH="1">
            <a:off x="4578016" y="3201334"/>
            <a:ext cx="360900" cy="9000"/>
          </a:xfrm>
          <a:prstGeom prst="straightConnector1">
            <a:avLst/>
          </a:prstGeom>
          <a:noFill/>
          <a:ln cap="flat" cmpd="sng" w="9525">
            <a:solidFill>
              <a:srgbClr val="121617"/>
            </a:solidFill>
            <a:prstDash val="solid"/>
            <a:round/>
            <a:headEnd len="sm" w="sm" type="none"/>
            <a:tailEnd len="med" w="med" type="triangle"/>
          </a:ln>
        </p:spPr>
      </p:cxnSp>
      <p:cxnSp>
        <p:nvCxnSpPr>
          <p:cNvPr id="410" name="Google Shape;410;p8"/>
          <p:cNvCxnSpPr>
            <a:stCxn id="399" idx="2"/>
          </p:cNvCxnSpPr>
          <p:nvPr/>
        </p:nvCxnSpPr>
        <p:spPr>
          <a:xfrm>
            <a:off x="3928662" y="3469376"/>
            <a:ext cx="8700" cy="667500"/>
          </a:xfrm>
          <a:prstGeom prst="straightConnector1">
            <a:avLst/>
          </a:prstGeom>
          <a:noFill/>
          <a:ln cap="flat" cmpd="sng" w="9525">
            <a:solidFill>
              <a:srgbClr val="121617"/>
            </a:solidFill>
            <a:prstDash val="solid"/>
            <a:round/>
            <a:headEnd len="sm" w="sm" type="none"/>
            <a:tailEnd len="med" w="med" type="triangle"/>
          </a:ln>
        </p:spPr>
      </p:cxnSp>
      <p:cxnSp>
        <p:nvCxnSpPr>
          <p:cNvPr id="411" name="Google Shape;411;p8"/>
          <p:cNvCxnSpPr/>
          <p:nvPr/>
        </p:nvCxnSpPr>
        <p:spPr>
          <a:xfrm>
            <a:off x="2873154" y="4148033"/>
            <a:ext cx="6813763" cy="15792"/>
          </a:xfrm>
          <a:prstGeom prst="straightConnector1">
            <a:avLst/>
          </a:prstGeom>
          <a:noFill/>
          <a:ln cap="flat" cmpd="sng" w="22225">
            <a:solidFill>
              <a:srgbClr val="121617"/>
            </a:solidFill>
            <a:prstDash val="solid"/>
            <a:round/>
            <a:headEnd len="sm" w="sm" type="none"/>
            <a:tailEnd len="sm" w="sm" type="none"/>
          </a:ln>
        </p:spPr>
      </p:cxnSp>
      <p:sp>
        <p:nvSpPr>
          <p:cNvPr id="412" name="Google Shape;412;p8"/>
          <p:cNvSpPr/>
          <p:nvPr/>
        </p:nvSpPr>
        <p:spPr>
          <a:xfrm>
            <a:off x="3092781" y="4442434"/>
            <a:ext cx="1689420" cy="528320"/>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View Jobs</a:t>
            </a:r>
            <a:endParaRPr/>
          </a:p>
        </p:txBody>
      </p:sp>
      <p:sp>
        <p:nvSpPr>
          <p:cNvPr id="413" name="Google Shape;413;p8"/>
          <p:cNvSpPr/>
          <p:nvPr/>
        </p:nvSpPr>
        <p:spPr>
          <a:xfrm>
            <a:off x="6578738" y="4426709"/>
            <a:ext cx="2403107" cy="528320"/>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Applicant Profile</a:t>
            </a:r>
            <a:endParaRPr/>
          </a:p>
        </p:txBody>
      </p:sp>
      <p:sp>
        <p:nvSpPr>
          <p:cNvPr id="414" name="Google Shape;414;p8"/>
          <p:cNvSpPr/>
          <p:nvPr/>
        </p:nvSpPr>
        <p:spPr>
          <a:xfrm>
            <a:off x="2651742" y="5224142"/>
            <a:ext cx="1341120" cy="528320"/>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Apply Jobs </a:t>
            </a:r>
            <a:endParaRPr/>
          </a:p>
        </p:txBody>
      </p:sp>
      <p:sp>
        <p:nvSpPr>
          <p:cNvPr id="415" name="Google Shape;415;p8"/>
          <p:cNvSpPr/>
          <p:nvPr/>
        </p:nvSpPr>
        <p:spPr>
          <a:xfrm>
            <a:off x="4125991" y="5227632"/>
            <a:ext cx="1341120" cy="528320"/>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Delete Application</a:t>
            </a:r>
            <a:endParaRPr/>
          </a:p>
        </p:txBody>
      </p:sp>
      <p:sp>
        <p:nvSpPr>
          <p:cNvPr id="416" name="Google Shape;416;p8"/>
          <p:cNvSpPr/>
          <p:nvPr/>
        </p:nvSpPr>
        <p:spPr>
          <a:xfrm>
            <a:off x="8059500" y="5227632"/>
            <a:ext cx="1341120" cy="528320"/>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Edit</a:t>
            </a:r>
            <a:r>
              <a:rPr b="1" i="0" lang="en-US" sz="1200" u="none" cap="none" strike="noStrike">
                <a:solidFill>
                  <a:srgbClr val="114454"/>
                </a:solidFill>
                <a:latin typeface="Times New Roman"/>
                <a:ea typeface="Times New Roman"/>
                <a:cs typeface="Times New Roman"/>
                <a:sym typeface="Times New Roman"/>
              </a:rPr>
              <a:t> </a:t>
            </a:r>
            <a:r>
              <a:rPr b="1" i="0" lang="en-US" sz="1200" u="none" cap="none" strike="noStrike">
                <a:solidFill>
                  <a:srgbClr val="FFFFFF"/>
                </a:solidFill>
                <a:latin typeface="Times New Roman"/>
                <a:ea typeface="Times New Roman"/>
                <a:cs typeface="Times New Roman"/>
                <a:sym typeface="Times New Roman"/>
              </a:rPr>
              <a:t>Password</a:t>
            </a:r>
            <a:endParaRPr/>
          </a:p>
        </p:txBody>
      </p:sp>
      <p:sp>
        <p:nvSpPr>
          <p:cNvPr id="417" name="Google Shape;417;p8"/>
          <p:cNvSpPr/>
          <p:nvPr/>
        </p:nvSpPr>
        <p:spPr>
          <a:xfrm>
            <a:off x="6570392" y="5227632"/>
            <a:ext cx="1341120" cy="528320"/>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Times New Roman"/>
                <a:ea typeface="Times New Roman"/>
                <a:cs typeface="Times New Roman"/>
                <a:sym typeface="Times New Roman"/>
              </a:rPr>
              <a:t>Edit Profile</a:t>
            </a:r>
            <a:endParaRPr/>
          </a:p>
        </p:txBody>
      </p:sp>
      <p:cxnSp>
        <p:nvCxnSpPr>
          <p:cNvPr id="418" name="Google Shape;418;p8"/>
          <p:cNvCxnSpPr/>
          <p:nvPr/>
        </p:nvCxnSpPr>
        <p:spPr>
          <a:xfrm>
            <a:off x="7406360" y="4163825"/>
            <a:ext cx="0" cy="278609"/>
          </a:xfrm>
          <a:prstGeom prst="straightConnector1">
            <a:avLst/>
          </a:prstGeom>
          <a:noFill/>
          <a:ln cap="flat" cmpd="sng" w="9525">
            <a:solidFill>
              <a:srgbClr val="121617"/>
            </a:solidFill>
            <a:prstDash val="solid"/>
            <a:round/>
            <a:headEnd len="sm" w="sm" type="none"/>
            <a:tailEnd len="med" w="med" type="triangle"/>
          </a:ln>
        </p:spPr>
      </p:cxnSp>
      <p:cxnSp>
        <p:nvCxnSpPr>
          <p:cNvPr id="419" name="Google Shape;419;p8"/>
          <p:cNvCxnSpPr/>
          <p:nvPr/>
        </p:nvCxnSpPr>
        <p:spPr>
          <a:xfrm>
            <a:off x="3448537" y="4971117"/>
            <a:ext cx="0" cy="257199"/>
          </a:xfrm>
          <a:prstGeom prst="straightConnector1">
            <a:avLst/>
          </a:prstGeom>
          <a:noFill/>
          <a:ln cap="flat" cmpd="sng" w="9525">
            <a:solidFill>
              <a:srgbClr val="121617"/>
            </a:solidFill>
            <a:prstDash val="solid"/>
            <a:round/>
            <a:headEnd len="sm" w="sm" type="none"/>
            <a:tailEnd len="med" w="med" type="triangle"/>
          </a:ln>
        </p:spPr>
      </p:cxnSp>
      <p:cxnSp>
        <p:nvCxnSpPr>
          <p:cNvPr id="420" name="Google Shape;420;p8"/>
          <p:cNvCxnSpPr/>
          <p:nvPr/>
        </p:nvCxnSpPr>
        <p:spPr>
          <a:xfrm>
            <a:off x="3937491" y="4163825"/>
            <a:ext cx="0" cy="278609"/>
          </a:xfrm>
          <a:prstGeom prst="straightConnector1">
            <a:avLst/>
          </a:prstGeom>
          <a:noFill/>
          <a:ln cap="flat" cmpd="sng" w="9525">
            <a:solidFill>
              <a:srgbClr val="121617"/>
            </a:solidFill>
            <a:prstDash val="solid"/>
            <a:round/>
            <a:headEnd len="sm" w="sm" type="none"/>
            <a:tailEnd len="med" w="med" type="triangle"/>
          </a:ln>
        </p:spPr>
      </p:cxnSp>
      <p:cxnSp>
        <p:nvCxnSpPr>
          <p:cNvPr id="421" name="Google Shape;421;p8"/>
          <p:cNvCxnSpPr/>
          <p:nvPr/>
        </p:nvCxnSpPr>
        <p:spPr>
          <a:xfrm>
            <a:off x="4353582" y="4978576"/>
            <a:ext cx="0" cy="249740"/>
          </a:xfrm>
          <a:prstGeom prst="straightConnector1">
            <a:avLst/>
          </a:prstGeom>
          <a:noFill/>
          <a:ln cap="flat" cmpd="sng" w="9525">
            <a:solidFill>
              <a:srgbClr val="121617"/>
            </a:solidFill>
            <a:prstDash val="solid"/>
            <a:round/>
            <a:headEnd len="sm" w="sm" type="none"/>
            <a:tailEnd len="med" w="med" type="triangle"/>
          </a:ln>
        </p:spPr>
      </p:cxnSp>
      <p:cxnSp>
        <p:nvCxnSpPr>
          <p:cNvPr id="422" name="Google Shape;422;p8"/>
          <p:cNvCxnSpPr/>
          <p:nvPr/>
        </p:nvCxnSpPr>
        <p:spPr>
          <a:xfrm>
            <a:off x="7142238" y="4994732"/>
            <a:ext cx="0" cy="229410"/>
          </a:xfrm>
          <a:prstGeom prst="straightConnector1">
            <a:avLst/>
          </a:prstGeom>
          <a:noFill/>
          <a:ln cap="flat" cmpd="sng" w="9525">
            <a:solidFill>
              <a:srgbClr val="121617"/>
            </a:solidFill>
            <a:prstDash val="solid"/>
            <a:round/>
            <a:headEnd len="sm" w="sm" type="none"/>
            <a:tailEnd len="med" w="med" type="triangle"/>
          </a:ln>
        </p:spPr>
      </p:cxnSp>
      <p:cxnSp>
        <p:nvCxnSpPr>
          <p:cNvPr id="423" name="Google Shape;423;p8"/>
          <p:cNvCxnSpPr/>
          <p:nvPr/>
        </p:nvCxnSpPr>
        <p:spPr>
          <a:xfrm>
            <a:off x="8362167" y="4921016"/>
            <a:ext cx="0" cy="307300"/>
          </a:xfrm>
          <a:prstGeom prst="straightConnector1">
            <a:avLst/>
          </a:prstGeom>
          <a:noFill/>
          <a:ln cap="flat" cmpd="sng" w="9525">
            <a:solidFill>
              <a:srgbClr val="121617"/>
            </a:solidFill>
            <a:prstDash val="solid"/>
            <a:round/>
            <a:headEnd len="sm" w="sm" type="none"/>
            <a:tailEnd len="med" w="med" type="triangle"/>
          </a:ln>
        </p:spPr>
      </p:cxnSp>
      <p:sp>
        <p:nvSpPr>
          <p:cNvPr id="424" name="Google Shape;424;p8"/>
          <p:cNvSpPr txBox="1"/>
          <p:nvPr/>
        </p:nvSpPr>
        <p:spPr>
          <a:xfrm>
            <a:off x="343268" y="338275"/>
            <a:ext cx="45956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800"/>
              <a:buFont typeface="Arial"/>
              <a:buNone/>
            </a:pPr>
            <a:r>
              <a:rPr b="1" lang="en-US" sz="1800">
                <a:solidFill>
                  <a:srgbClr val="497389"/>
                </a:solidFill>
                <a:latin typeface="Times New Roman"/>
                <a:ea typeface="Times New Roman"/>
                <a:cs typeface="Times New Roman"/>
                <a:sym typeface="Times New Roman"/>
              </a:rPr>
              <a:t>PROJECT WORK FLOW :</a:t>
            </a:r>
            <a:endParaRPr sz="3000">
              <a:solidFill>
                <a:srgbClr val="000000"/>
              </a:solidFill>
              <a:latin typeface="Times New Roman"/>
              <a:ea typeface="Times New Roman"/>
              <a:cs typeface="Times New Roman"/>
              <a:sym typeface="Times New Roman"/>
            </a:endParaRPr>
          </a:p>
        </p:txBody>
      </p:sp>
      <p:sp>
        <p:nvSpPr>
          <p:cNvPr id="425" name="Google Shape;425;p8"/>
          <p:cNvSpPr/>
          <p:nvPr/>
        </p:nvSpPr>
        <p:spPr>
          <a:xfrm>
            <a:off x="3825847" y="988772"/>
            <a:ext cx="1104609" cy="478671"/>
          </a:xfrm>
          <a:prstGeom prst="rect">
            <a:avLst/>
          </a:prstGeom>
          <a:solidFill>
            <a:srgbClr val="2089AA"/>
          </a:solidFill>
          <a:ln cap="flat" cmpd="sng" w="25400">
            <a:solidFill>
              <a:srgbClr val="1216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rgbClr val="FFFFFF"/>
                </a:solidFill>
                <a:latin typeface="Times New Roman"/>
                <a:ea typeface="Times New Roman"/>
                <a:cs typeface="Times New Roman"/>
                <a:sym typeface="Times New Roman"/>
              </a:rPr>
              <a:t>USER</a:t>
            </a:r>
            <a:endParaRPr b="1" i="0" sz="1200" u="none" cap="none" strike="noStrike">
              <a:solidFill>
                <a:srgbClr val="FFFFFF"/>
              </a:solidFill>
              <a:latin typeface="Times New Roman"/>
              <a:ea typeface="Times New Roman"/>
              <a:cs typeface="Times New Roman"/>
              <a:sym typeface="Times New Roman"/>
            </a:endParaRPr>
          </a:p>
        </p:txBody>
      </p:sp>
      <p:sp>
        <p:nvSpPr>
          <p:cNvPr id="426" name="Google Shape;426;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14:rippl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32" name="Google Shape;432;p9"/>
          <p:cNvGrpSpPr/>
          <p:nvPr/>
        </p:nvGrpSpPr>
        <p:grpSpPr>
          <a:xfrm>
            <a:off x="1907161" y="1381540"/>
            <a:ext cx="7773552" cy="4481250"/>
            <a:chOff x="1177450" y="241631"/>
            <a:chExt cx="6173152" cy="3616776"/>
          </a:xfrm>
        </p:grpSpPr>
        <p:sp>
          <p:nvSpPr>
            <p:cNvPr id="433" name="Google Shape;433;p9"/>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p9"/>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1144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p9"/>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863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p9"/>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94BF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7" name="Google Shape;437;p9"/>
          <p:cNvSpPr txBox="1"/>
          <p:nvPr/>
        </p:nvSpPr>
        <p:spPr>
          <a:xfrm>
            <a:off x="-1016677" y="251662"/>
            <a:ext cx="60960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497389"/>
                </a:solidFill>
                <a:latin typeface="Times New Roman"/>
                <a:ea typeface="Times New Roman"/>
                <a:cs typeface="Times New Roman"/>
                <a:sym typeface="Times New Roman"/>
              </a:rPr>
              <a:t>REGISTRATION PROCESS</a:t>
            </a:r>
            <a:endParaRPr b="1" sz="1800">
              <a:solidFill>
                <a:srgbClr val="497389"/>
              </a:solidFill>
              <a:latin typeface="Times New Roman"/>
              <a:ea typeface="Times New Roman"/>
              <a:cs typeface="Times New Roman"/>
              <a:sym typeface="Times New Roman"/>
            </a:endParaRPr>
          </a:p>
        </p:txBody>
      </p:sp>
      <p:pic>
        <p:nvPicPr>
          <p:cNvPr id="438" name="Google Shape;438;p9"/>
          <p:cNvPicPr preferRelativeResize="0"/>
          <p:nvPr/>
        </p:nvPicPr>
        <p:blipFill rotWithShape="1">
          <a:blip r:embed="rId3">
            <a:alphaModFix/>
          </a:blip>
          <a:srcRect b="0" l="0" r="0" t="0"/>
          <a:stretch/>
        </p:blipFill>
        <p:spPr>
          <a:xfrm>
            <a:off x="2724911" y="1584834"/>
            <a:ext cx="6123658" cy="3812035"/>
          </a:xfrm>
          <a:prstGeom prst="rect">
            <a:avLst/>
          </a:prstGeom>
          <a:noFill/>
          <a:ln>
            <a:noFill/>
          </a:ln>
        </p:spPr>
      </p:pic>
      <p:sp>
        <p:nvSpPr>
          <p:cNvPr id="439" name="Google Shape;439;p9"/>
          <p:cNvSpPr txBox="1"/>
          <p:nvPr/>
        </p:nvSpPr>
        <p:spPr>
          <a:xfrm>
            <a:off x="2542863" y="884583"/>
            <a:ext cx="71366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 Login in to online portal (if you are a old user)</a:t>
            </a:r>
            <a:endParaRPr sz="1800">
              <a:solidFill>
                <a:schemeClr val="dk1"/>
              </a:solidFill>
              <a:latin typeface="Calibri"/>
              <a:ea typeface="Calibri"/>
              <a:cs typeface="Calibri"/>
              <a:sym typeface="Calibri"/>
            </a:endParaRPr>
          </a:p>
        </p:txBody>
      </p:sp>
    </p:spTree>
  </p:cSld>
  <p:clrMapOvr>
    <a:masterClrMapping/>
  </p:clrMapOvr>
  <p:transition spd="slow" p14:dur="800">
    <p:circl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Retrospect">
  <a:themeElements>
    <a:clrScheme name="Violet">
      <a:dk1>
        <a:srgbClr val="000000"/>
      </a:dk1>
      <a:lt1>
        <a:srgbClr val="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arwick template">
  <a:themeElements>
    <a:clrScheme name="Custom 347">
      <a:dk1>
        <a:srgbClr val="114454"/>
      </a:dk1>
      <a:lt1>
        <a:srgbClr val="FFFFFF"/>
      </a:lt1>
      <a:dk2>
        <a:srgbClr val="5F6C70"/>
      </a:dk2>
      <a:lt2>
        <a:srgbClr val="CED5D8"/>
      </a:lt2>
      <a:accent1>
        <a:srgbClr val="114454"/>
      </a:accent1>
      <a:accent2>
        <a:srgbClr val="18637B"/>
      </a:accent2>
      <a:accent3>
        <a:srgbClr val="309AAD"/>
      </a:accent3>
      <a:accent4>
        <a:srgbClr val="165751"/>
      </a:accent4>
      <a:accent5>
        <a:srgbClr val="3B8D61"/>
      </a:accent5>
      <a:accent6>
        <a:srgbClr val="94BF6E"/>
      </a:accent6>
      <a:hlink>
        <a:srgbClr val="114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2022-08-02T08:26:02Z</dcterms:created>
  <dc:creator>avinash tangudu</dc:creator>
</cp:coreProperties>
</file>